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Layouts/slideLayout15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diagrams/data2.xml" ContentType="application/vnd.openxmlformats-officedocument.drawingml.diagramData+xml"/>
  <Override PartName="/ppt/diagrams/colors5.xml" ContentType="application/vnd.openxmlformats-officedocument.drawingml.diagramColor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diagrams/colors1.xml" ContentType="application/vnd.openxmlformats-officedocument.drawingml.diagramColors+xml"/>
  <Default Extension="rels" ContentType="application/vnd.openxmlformats-package.relationships+xml"/>
  <Default Extension="jpeg" ContentType="image/jpeg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diagrams/drawing3.xml" ContentType="application/vnd.ms-office.drawingml.diagramDrawing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diagrams/data3.xml" ContentType="application/vnd.openxmlformats-officedocument.drawingml.diagramData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diagrams/colors2.xml" ContentType="application/vnd.openxmlformats-officedocument.drawingml.diagramColors+xml"/>
  <Override PartName="/docProps/core.xml" ContentType="application/vnd.openxmlformats-package.core-properties+xml"/>
  <Override PartName="/ppt/diagrams/layout5.xml" ContentType="application/vnd.openxmlformats-officedocument.drawingml.diagramLayout+xml"/>
  <Override PartName="/ppt/slideLayouts/slideLayout6.xml" ContentType="application/vnd.openxmlformats-officedocument.presentationml.slideLayout+xml"/>
  <Override PartName="/ppt/diagrams/quickStyle5.xml" ContentType="application/vnd.openxmlformats-officedocument.drawingml.diagramStyle+xml"/>
  <Override PartName="/ppt/slides/slide2.xml" ContentType="application/vnd.openxmlformats-officedocument.presentationml.slide+xml"/>
  <Default Extension="png" ContentType="image/png"/>
  <Override PartName="/ppt/diagrams/quickStyle1.xml" ContentType="application/vnd.openxmlformats-officedocument.drawingml.diagramStyle+xml"/>
  <Override PartName="/ppt/slideLayouts/slideLayout2.xml" ContentType="application/vnd.openxmlformats-officedocument.presentationml.slideLayout+xml"/>
  <Override PartName="/ppt/diagrams/layout1.xml" ContentType="application/vnd.openxmlformats-officedocument.drawingml.diagramLayout+xml"/>
  <Override PartName="/ppt/diagrams/drawing4.xml" ContentType="application/vnd.ms-office.drawingml.diagramDrawing+xml"/>
  <Override PartName="/ppt/diagrams/data4.xml" ContentType="application/vnd.openxmlformats-officedocument.drawingml.diagramData+xml"/>
  <Override PartName="/ppt/slideLayouts/slideLayout13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diagrams/colors3.xml" ContentType="application/vnd.openxmlformats-officedocument.drawingml.diagramColor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slideLayouts/slideLayout3.xml" ContentType="application/vnd.openxmlformats-officedocument.presentationml.slideLayout+xml"/>
  <Override PartName="/ppt/diagrams/drawing5.xml" ContentType="application/vnd.ms-office.drawingml.diagramDrawing+xml"/>
  <Override PartName="/ppt/diagrams/data5.xml" ContentType="application/vnd.openxmlformats-officedocument.drawingml.diagramData+xml"/>
  <Override PartName="/ppt/diagrams/drawing1.xml" ContentType="application/vnd.ms-office.drawingml.diagramDrawing+xml"/>
  <Override PartName="/ppt/slideLayouts/slideLayout1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4.xml" ContentType="application/vnd.openxmlformats-officedocument.drawingml.diagramColors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diagrams/quickStyle3.xml" ContentType="application/vnd.openxmlformats-officedocument.drawingml.diagramStyle+xml"/>
  <Override PartName="/ppt/slideLayouts/slideLayout4.xml" ContentType="application/vnd.openxmlformats-officedocument.presentationml.slideLayout+xml"/>
  <Override PartName="/ppt/diagrams/layout3.xml" ContentType="application/vnd.openxmlformats-officedocument.drawingml.diagram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1"/>
  </p:notesMasterIdLst>
  <p:sldIdLst>
    <p:sldId id="270" r:id="rId2"/>
    <p:sldId id="313" r:id="rId3"/>
    <p:sldId id="369" r:id="rId4"/>
    <p:sldId id="370" r:id="rId5"/>
    <p:sldId id="371" r:id="rId6"/>
    <p:sldId id="372" r:id="rId7"/>
    <p:sldId id="300" r:id="rId8"/>
    <p:sldId id="362" r:id="rId9"/>
    <p:sldId id="291" r:id="rId10"/>
  </p:sldIdLst>
  <p:sldSz cx="9144000" cy="6858000" type="screen4x3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C2CD23"/>
    <a:srgbClr val="DA4D5C"/>
    <a:srgbClr val="ED2B42"/>
    <a:srgbClr val="FCDB95"/>
    <a:srgbClr val="DCDDDE"/>
    <a:srgbClr val="CCCED0"/>
    <a:srgbClr val="FDEDCA"/>
    <a:srgbClr val="C4CFDA"/>
    <a:srgbClr val="88A0B5"/>
    <a:srgbClr val="F3C3C9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2430" autoAdjust="0"/>
    <p:restoredTop sz="97597" autoAdjust="0"/>
  </p:normalViewPr>
  <p:slideViewPr>
    <p:cSldViewPr showGuides="1">
      <p:cViewPr>
        <p:scale>
          <a:sx n="75" d="100"/>
          <a:sy n="75" d="100"/>
        </p:scale>
        <p:origin x="-1424" y="-536"/>
      </p:cViewPr>
      <p:guideLst>
        <p:guide orient="horz" pos="164"/>
        <p:guide orient="horz" pos="1117"/>
        <p:guide orient="horz" pos="4156"/>
        <p:guide orient="horz" pos="4065"/>
        <p:guide orient="horz" pos="602"/>
        <p:guide orient="horz" pos="799"/>
        <p:guide orient="horz" pos="3113"/>
        <p:guide pos="158"/>
        <p:guide pos="5615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CD24BD-CE6A-6A4E-AAD0-90E0461D5BB0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</dgm:pt>
    <dgm:pt modelId="{671C65D1-C366-F346-A91E-632C3FF08D25}">
      <dgm:prSet phldrT="[Text]"/>
      <dgm:spPr/>
      <dgm:t>
        <a:bodyPr/>
        <a:lstStyle/>
        <a:p>
          <a:r>
            <a:rPr lang="en-US" dirty="0" smtClean="0"/>
            <a:t>Quote</a:t>
          </a:r>
          <a:endParaRPr lang="en-US" dirty="0"/>
        </a:p>
      </dgm:t>
    </dgm:pt>
    <dgm:pt modelId="{ACD8E941-7DE4-2444-9AC1-EC300211F966}" type="parTrans" cxnId="{BCBD72AA-B77A-5245-BBB3-2CDC2CC795C6}">
      <dgm:prSet/>
      <dgm:spPr/>
      <dgm:t>
        <a:bodyPr/>
        <a:lstStyle/>
        <a:p>
          <a:endParaRPr lang="en-US"/>
        </a:p>
      </dgm:t>
    </dgm:pt>
    <dgm:pt modelId="{9DBB9ED4-CEA8-7540-8521-9DF89EC71324}" type="sibTrans" cxnId="{BCBD72AA-B77A-5245-BBB3-2CDC2CC795C6}">
      <dgm:prSet/>
      <dgm:spPr/>
      <dgm:t>
        <a:bodyPr/>
        <a:lstStyle/>
        <a:p>
          <a:endParaRPr lang="en-US"/>
        </a:p>
      </dgm:t>
    </dgm:pt>
    <dgm:pt modelId="{7F5C7E3D-8CBE-E04D-AEB6-9188133867F1}">
      <dgm:prSet phldrT="[Text]"/>
      <dgm:spPr/>
      <dgm:t>
        <a:bodyPr/>
        <a:lstStyle/>
        <a:p>
          <a:r>
            <a:rPr lang="en-US" dirty="0" smtClean="0"/>
            <a:t>Shaping the story &amp; its content</a:t>
          </a:r>
          <a:endParaRPr lang="en-US" dirty="0"/>
        </a:p>
      </dgm:t>
    </dgm:pt>
    <dgm:pt modelId="{DD6515CF-FF4C-054B-AC3D-1D2EA89E436F}" type="parTrans" cxnId="{C8D28BDD-BE51-4148-9168-4AB7766F3EA9}">
      <dgm:prSet/>
      <dgm:spPr/>
      <dgm:t>
        <a:bodyPr/>
        <a:lstStyle/>
        <a:p>
          <a:endParaRPr lang="en-US"/>
        </a:p>
      </dgm:t>
    </dgm:pt>
    <dgm:pt modelId="{545F48A5-DF12-664F-B448-8F20AE8D6AEB}" type="sibTrans" cxnId="{C8D28BDD-BE51-4148-9168-4AB7766F3EA9}">
      <dgm:prSet/>
      <dgm:spPr/>
      <dgm:t>
        <a:bodyPr/>
        <a:lstStyle/>
        <a:p>
          <a:endParaRPr lang="en-US"/>
        </a:p>
      </dgm:t>
    </dgm:pt>
    <dgm:pt modelId="{A949FDAA-D60F-BD4A-A845-12D03E7E4AE7}">
      <dgm:prSet phldrT="[Text]"/>
      <dgm:spPr/>
      <dgm:t>
        <a:bodyPr/>
        <a:lstStyle/>
        <a:p>
          <a:r>
            <a:rPr lang="en-US" dirty="0" smtClean="0"/>
            <a:t>Choosing / Placing your story</a:t>
          </a:r>
          <a:endParaRPr lang="en-US" dirty="0"/>
        </a:p>
      </dgm:t>
    </dgm:pt>
    <dgm:pt modelId="{72475978-71D3-5C47-84B6-72F2C64BA5C4}" type="parTrans" cxnId="{D44223EA-8E30-5C40-B420-2CD15C88C737}">
      <dgm:prSet/>
      <dgm:spPr/>
      <dgm:t>
        <a:bodyPr/>
        <a:lstStyle/>
        <a:p>
          <a:endParaRPr lang="en-US"/>
        </a:p>
      </dgm:t>
    </dgm:pt>
    <dgm:pt modelId="{B6E0E757-15C8-8E44-8CB8-B2E021C07916}" type="sibTrans" cxnId="{D44223EA-8E30-5C40-B420-2CD15C88C737}">
      <dgm:prSet/>
      <dgm:spPr/>
      <dgm:t>
        <a:bodyPr/>
        <a:lstStyle/>
        <a:p>
          <a:endParaRPr lang="en-US"/>
        </a:p>
      </dgm:t>
    </dgm:pt>
    <dgm:pt modelId="{E1BE4015-91C6-574C-B4E8-176CB06D88B5}">
      <dgm:prSet phldrT="[Text]"/>
      <dgm:spPr/>
      <dgm:t>
        <a:bodyPr/>
        <a:lstStyle/>
        <a:p>
          <a:r>
            <a:rPr lang="en-US" dirty="0" smtClean="0"/>
            <a:t>Media Relations and Media Monitoring</a:t>
          </a:r>
          <a:endParaRPr lang="en-US" dirty="0"/>
        </a:p>
      </dgm:t>
    </dgm:pt>
    <dgm:pt modelId="{97D02D76-D3A8-F04C-9F04-A9BEC7054751}" type="parTrans" cxnId="{001B0D3A-5E02-B34B-9659-D94063350004}">
      <dgm:prSet/>
      <dgm:spPr/>
      <dgm:t>
        <a:bodyPr/>
        <a:lstStyle/>
        <a:p>
          <a:endParaRPr lang="en-US"/>
        </a:p>
      </dgm:t>
    </dgm:pt>
    <dgm:pt modelId="{59B9FB1A-10DE-164C-A6E0-80C636F7E4DF}" type="sibTrans" cxnId="{001B0D3A-5E02-B34B-9659-D94063350004}">
      <dgm:prSet/>
      <dgm:spPr/>
      <dgm:t>
        <a:bodyPr/>
        <a:lstStyle/>
        <a:p>
          <a:endParaRPr lang="en-US"/>
        </a:p>
      </dgm:t>
    </dgm:pt>
    <dgm:pt modelId="{C7DB041E-4B22-8E41-B6AC-8502421BEDF6}" type="pres">
      <dgm:prSet presAssocID="{71CD24BD-CE6A-6A4E-AAD0-90E0461D5BB0}" presName="compositeShape" presStyleCnt="0">
        <dgm:presLayoutVars>
          <dgm:dir/>
          <dgm:resizeHandles/>
        </dgm:presLayoutVars>
      </dgm:prSet>
      <dgm:spPr/>
    </dgm:pt>
    <dgm:pt modelId="{4AA2E29A-FAF8-7F4D-BAF7-80A0F540BDE5}" type="pres">
      <dgm:prSet presAssocID="{71CD24BD-CE6A-6A4E-AAD0-90E0461D5BB0}" presName="pyramid" presStyleLbl="node1" presStyleIdx="0" presStyleCnt="1" custLinFactNeighborX="3864"/>
      <dgm:spPr/>
    </dgm:pt>
    <dgm:pt modelId="{EBF11170-2E40-AE4A-A28F-C67B5B0F03B5}" type="pres">
      <dgm:prSet presAssocID="{71CD24BD-CE6A-6A4E-AAD0-90E0461D5BB0}" presName="theList" presStyleCnt="0"/>
      <dgm:spPr/>
    </dgm:pt>
    <dgm:pt modelId="{9D095F49-073A-9C48-BB70-55C05E87591F}" type="pres">
      <dgm:prSet presAssocID="{671C65D1-C366-F346-A91E-632C3FF08D25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6BE3D2-23DF-334B-B56D-1D94789E3F77}" type="pres">
      <dgm:prSet presAssocID="{671C65D1-C366-F346-A91E-632C3FF08D25}" presName="aSpace" presStyleCnt="0"/>
      <dgm:spPr/>
    </dgm:pt>
    <dgm:pt modelId="{AE5E0791-21AC-F941-A854-AFF461E6CFD8}" type="pres">
      <dgm:prSet presAssocID="{7F5C7E3D-8CBE-E04D-AEB6-9188133867F1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62ED97-5910-4441-991B-68F923B14D30}" type="pres">
      <dgm:prSet presAssocID="{7F5C7E3D-8CBE-E04D-AEB6-9188133867F1}" presName="aSpace" presStyleCnt="0"/>
      <dgm:spPr/>
    </dgm:pt>
    <dgm:pt modelId="{99034A6D-8946-4443-8625-95479519AB2C}" type="pres">
      <dgm:prSet presAssocID="{A949FDAA-D60F-BD4A-A845-12D03E7E4AE7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11D3A-28E6-4E43-907B-6906ECC96352}" type="pres">
      <dgm:prSet presAssocID="{A949FDAA-D60F-BD4A-A845-12D03E7E4AE7}" presName="aSpace" presStyleCnt="0"/>
      <dgm:spPr/>
    </dgm:pt>
    <dgm:pt modelId="{5F76440E-5CA8-EF4C-B30C-51A1A968271B}" type="pres">
      <dgm:prSet presAssocID="{E1BE4015-91C6-574C-B4E8-176CB06D88B5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50E9DF-11C2-1945-9D59-C215CB2C0426}" type="pres">
      <dgm:prSet presAssocID="{E1BE4015-91C6-574C-B4E8-176CB06D88B5}" presName="aSpace" presStyleCnt="0"/>
      <dgm:spPr/>
    </dgm:pt>
  </dgm:ptLst>
  <dgm:cxnLst>
    <dgm:cxn modelId="{B264FECE-EE5D-DF47-898B-9242583121A8}" type="presOf" srcId="{7F5C7E3D-8CBE-E04D-AEB6-9188133867F1}" destId="{AE5E0791-21AC-F941-A854-AFF461E6CFD8}" srcOrd="0" destOrd="0" presId="urn:microsoft.com/office/officeart/2005/8/layout/pyramid2"/>
    <dgm:cxn modelId="{21FF6B6F-0186-134E-8E63-A868FA3ECE6F}" type="presOf" srcId="{71CD24BD-CE6A-6A4E-AAD0-90E0461D5BB0}" destId="{C7DB041E-4B22-8E41-B6AC-8502421BEDF6}" srcOrd="0" destOrd="0" presId="urn:microsoft.com/office/officeart/2005/8/layout/pyramid2"/>
    <dgm:cxn modelId="{CA0DB5C5-C05B-A246-99D4-FD09FD960608}" type="presOf" srcId="{A949FDAA-D60F-BD4A-A845-12D03E7E4AE7}" destId="{99034A6D-8946-4443-8625-95479519AB2C}" srcOrd="0" destOrd="0" presId="urn:microsoft.com/office/officeart/2005/8/layout/pyramid2"/>
    <dgm:cxn modelId="{D44223EA-8E30-5C40-B420-2CD15C88C737}" srcId="{71CD24BD-CE6A-6A4E-AAD0-90E0461D5BB0}" destId="{A949FDAA-D60F-BD4A-A845-12D03E7E4AE7}" srcOrd="2" destOrd="0" parTransId="{72475978-71D3-5C47-84B6-72F2C64BA5C4}" sibTransId="{B6E0E757-15C8-8E44-8CB8-B2E021C07916}"/>
    <dgm:cxn modelId="{891210F4-2418-E94E-BBF5-B6C08920D331}" type="presOf" srcId="{671C65D1-C366-F346-A91E-632C3FF08D25}" destId="{9D095F49-073A-9C48-BB70-55C05E87591F}" srcOrd="0" destOrd="0" presId="urn:microsoft.com/office/officeart/2005/8/layout/pyramid2"/>
    <dgm:cxn modelId="{C8D28BDD-BE51-4148-9168-4AB7766F3EA9}" srcId="{71CD24BD-CE6A-6A4E-AAD0-90E0461D5BB0}" destId="{7F5C7E3D-8CBE-E04D-AEB6-9188133867F1}" srcOrd="1" destOrd="0" parTransId="{DD6515CF-FF4C-054B-AC3D-1D2EA89E436F}" sibTransId="{545F48A5-DF12-664F-B448-8F20AE8D6AEB}"/>
    <dgm:cxn modelId="{001B0D3A-5E02-B34B-9659-D94063350004}" srcId="{71CD24BD-CE6A-6A4E-AAD0-90E0461D5BB0}" destId="{E1BE4015-91C6-574C-B4E8-176CB06D88B5}" srcOrd="3" destOrd="0" parTransId="{97D02D76-D3A8-F04C-9F04-A9BEC7054751}" sibTransId="{59B9FB1A-10DE-164C-A6E0-80C636F7E4DF}"/>
    <dgm:cxn modelId="{C6C506DB-E615-D342-804A-8085D33283EB}" type="presOf" srcId="{E1BE4015-91C6-574C-B4E8-176CB06D88B5}" destId="{5F76440E-5CA8-EF4C-B30C-51A1A968271B}" srcOrd="0" destOrd="0" presId="urn:microsoft.com/office/officeart/2005/8/layout/pyramid2"/>
    <dgm:cxn modelId="{BCBD72AA-B77A-5245-BBB3-2CDC2CC795C6}" srcId="{71CD24BD-CE6A-6A4E-AAD0-90E0461D5BB0}" destId="{671C65D1-C366-F346-A91E-632C3FF08D25}" srcOrd="0" destOrd="0" parTransId="{ACD8E941-7DE4-2444-9AC1-EC300211F966}" sibTransId="{9DBB9ED4-CEA8-7540-8521-9DF89EC71324}"/>
    <dgm:cxn modelId="{15714730-5CE3-FE47-A4C9-0B6D2E3FD9A3}" type="presParOf" srcId="{C7DB041E-4B22-8E41-B6AC-8502421BEDF6}" destId="{4AA2E29A-FAF8-7F4D-BAF7-80A0F540BDE5}" srcOrd="0" destOrd="0" presId="urn:microsoft.com/office/officeart/2005/8/layout/pyramid2"/>
    <dgm:cxn modelId="{798503A8-0050-C546-99A4-CE0E4058E167}" type="presParOf" srcId="{C7DB041E-4B22-8E41-B6AC-8502421BEDF6}" destId="{EBF11170-2E40-AE4A-A28F-C67B5B0F03B5}" srcOrd="1" destOrd="0" presId="urn:microsoft.com/office/officeart/2005/8/layout/pyramid2"/>
    <dgm:cxn modelId="{244500E0-B4F4-7E48-A987-5C4655F3D480}" type="presParOf" srcId="{EBF11170-2E40-AE4A-A28F-C67B5B0F03B5}" destId="{9D095F49-073A-9C48-BB70-55C05E87591F}" srcOrd="0" destOrd="0" presId="urn:microsoft.com/office/officeart/2005/8/layout/pyramid2"/>
    <dgm:cxn modelId="{73F639D6-7822-EC43-A02F-47DB2E3C9F0D}" type="presParOf" srcId="{EBF11170-2E40-AE4A-A28F-C67B5B0F03B5}" destId="{156BE3D2-23DF-334B-B56D-1D94789E3F77}" srcOrd="1" destOrd="0" presId="urn:microsoft.com/office/officeart/2005/8/layout/pyramid2"/>
    <dgm:cxn modelId="{4200E27B-9193-A74B-AC8C-ECB6B6CA8A5F}" type="presParOf" srcId="{EBF11170-2E40-AE4A-A28F-C67B5B0F03B5}" destId="{AE5E0791-21AC-F941-A854-AFF461E6CFD8}" srcOrd="2" destOrd="0" presId="urn:microsoft.com/office/officeart/2005/8/layout/pyramid2"/>
    <dgm:cxn modelId="{E51F2DA5-2C1B-FC4D-8A89-E52D23633004}" type="presParOf" srcId="{EBF11170-2E40-AE4A-A28F-C67B5B0F03B5}" destId="{2B62ED97-5910-4441-991B-68F923B14D30}" srcOrd="3" destOrd="0" presId="urn:microsoft.com/office/officeart/2005/8/layout/pyramid2"/>
    <dgm:cxn modelId="{CA799EDD-38B2-6C49-A609-7F9D8C14EAC7}" type="presParOf" srcId="{EBF11170-2E40-AE4A-A28F-C67B5B0F03B5}" destId="{99034A6D-8946-4443-8625-95479519AB2C}" srcOrd="4" destOrd="0" presId="urn:microsoft.com/office/officeart/2005/8/layout/pyramid2"/>
    <dgm:cxn modelId="{392D88FD-00B6-364A-BB30-CD251CE6B941}" type="presParOf" srcId="{EBF11170-2E40-AE4A-A28F-C67B5B0F03B5}" destId="{C3311D3A-28E6-4E43-907B-6906ECC96352}" srcOrd="5" destOrd="0" presId="urn:microsoft.com/office/officeart/2005/8/layout/pyramid2"/>
    <dgm:cxn modelId="{CAF7B24C-FFFC-4D4C-B9CD-1CBA177105F7}" type="presParOf" srcId="{EBF11170-2E40-AE4A-A28F-C67B5B0F03B5}" destId="{5F76440E-5CA8-EF4C-B30C-51A1A968271B}" srcOrd="6" destOrd="0" presId="urn:microsoft.com/office/officeart/2005/8/layout/pyramid2"/>
    <dgm:cxn modelId="{2CF3F7B1-9B13-1049-83BA-B4A1E580BFD7}" type="presParOf" srcId="{EBF11170-2E40-AE4A-A28F-C67B5B0F03B5}" destId="{EC50E9DF-11C2-1945-9D59-C215CB2C0426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DC3BC1-03DA-DC41-AB2A-5C58ACD43E89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82B4F72-0F20-714A-AD84-235A32E33626}">
      <dgm:prSet phldrT="[Text]"/>
      <dgm:spPr/>
      <dgm:t>
        <a:bodyPr/>
        <a:lstStyle/>
        <a:p>
          <a:r>
            <a:rPr lang="en-US" dirty="0" smtClean="0"/>
            <a:t>Campaign Tactics:</a:t>
          </a:r>
        </a:p>
      </dgm:t>
    </dgm:pt>
    <dgm:pt modelId="{4544D1D6-8677-F74A-A63B-B83B3EC2DDE0}" type="parTrans" cxnId="{EF9E9033-1428-934A-B69A-B452CA934168}">
      <dgm:prSet/>
      <dgm:spPr/>
      <dgm:t>
        <a:bodyPr/>
        <a:lstStyle/>
        <a:p>
          <a:endParaRPr lang="en-US"/>
        </a:p>
      </dgm:t>
    </dgm:pt>
    <dgm:pt modelId="{10CE6B7F-314B-4B47-9433-0F555CCE55D3}" type="sibTrans" cxnId="{EF9E9033-1428-934A-B69A-B452CA934168}">
      <dgm:prSet/>
      <dgm:spPr/>
      <dgm:t>
        <a:bodyPr/>
        <a:lstStyle/>
        <a:p>
          <a:endParaRPr lang="en-US"/>
        </a:p>
      </dgm:t>
    </dgm:pt>
    <dgm:pt modelId="{CEDA7CFB-E745-6649-AA93-0A5164827299}">
      <dgm:prSet/>
      <dgm:spPr/>
      <dgm:t>
        <a:bodyPr/>
        <a:lstStyle/>
        <a:p>
          <a:r>
            <a:rPr lang="en-US" dirty="0" smtClean="0"/>
            <a:t>The News Release</a:t>
          </a:r>
        </a:p>
      </dgm:t>
    </dgm:pt>
    <dgm:pt modelId="{92EA41CA-F1AE-6D4A-BE6A-8135B5ED70C2}" type="parTrans" cxnId="{788B61C4-6F0F-454D-A5FF-EE8A9A7F2851}">
      <dgm:prSet/>
      <dgm:spPr/>
      <dgm:t>
        <a:bodyPr/>
        <a:lstStyle/>
        <a:p>
          <a:endParaRPr lang="en-US"/>
        </a:p>
      </dgm:t>
    </dgm:pt>
    <dgm:pt modelId="{C43B7631-DE59-B341-A0AE-30A67F8D9E85}" type="sibTrans" cxnId="{788B61C4-6F0F-454D-A5FF-EE8A9A7F2851}">
      <dgm:prSet/>
      <dgm:spPr/>
      <dgm:t>
        <a:bodyPr/>
        <a:lstStyle/>
        <a:p>
          <a:endParaRPr lang="en-US"/>
        </a:p>
      </dgm:t>
    </dgm:pt>
    <dgm:pt modelId="{3776239E-57F6-7C44-8CDF-3569B62C916A}">
      <dgm:prSet phldrT="[Text]"/>
      <dgm:spPr/>
      <dgm:t>
        <a:bodyPr/>
        <a:lstStyle/>
        <a:p>
          <a:r>
            <a:rPr lang="en-US" dirty="0" smtClean="0"/>
            <a:t>Written, Spoken, Acted and Imagined</a:t>
          </a:r>
        </a:p>
      </dgm:t>
    </dgm:pt>
    <dgm:pt modelId="{1238F03D-63C2-1540-9BE3-8D9AD913D3BD}" type="parTrans" cxnId="{EF8DCF31-EF51-A24D-9E62-2340E9617700}">
      <dgm:prSet/>
      <dgm:spPr/>
      <dgm:t>
        <a:bodyPr/>
        <a:lstStyle/>
        <a:p>
          <a:endParaRPr lang="en-US"/>
        </a:p>
      </dgm:t>
    </dgm:pt>
    <dgm:pt modelId="{B5C01990-D13A-D049-8B5C-B25B3BE5B934}" type="sibTrans" cxnId="{EF8DCF31-EF51-A24D-9E62-2340E9617700}">
      <dgm:prSet/>
      <dgm:spPr/>
      <dgm:t>
        <a:bodyPr/>
        <a:lstStyle/>
        <a:p>
          <a:endParaRPr lang="en-US"/>
        </a:p>
      </dgm:t>
    </dgm:pt>
    <dgm:pt modelId="{EC89FE30-616F-B844-AB6E-DD9C62769B40}">
      <dgm:prSet/>
      <dgm:spPr/>
      <dgm:t>
        <a:bodyPr/>
        <a:lstStyle/>
        <a:p>
          <a:r>
            <a:rPr lang="en-US" dirty="0" smtClean="0"/>
            <a:t>Developing Media Relationships around News</a:t>
          </a:r>
        </a:p>
      </dgm:t>
    </dgm:pt>
    <dgm:pt modelId="{BC368489-107A-964E-A944-F091FE9418B2}" type="parTrans" cxnId="{F9C49C97-3C2B-D643-AA35-4DFF10ADF796}">
      <dgm:prSet/>
      <dgm:spPr/>
      <dgm:t>
        <a:bodyPr/>
        <a:lstStyle/>
        <a:p>
          <a:endParaRPr lang="en-US"/>
        </a:p>
      </dgm:t>
    </dgm:pt>
    <dgm:pt modelId="{66351B03-3C03-CC40-9951-B5D839BE3332}" type="sibTrans" cxnId="{F9C49C97-3C2B-D643-AA35-4DFF10ADF796}">
      <dgm:prSet/>
      <dgm:spPr/>
      <dgm:t>
        <a:bodyPr/>
        <a:lstStyle/>
        <a:p>
          <a:endParaRPr lang="en-US"/>
        </a:p>
      </dgm:t>
    </dgm:pt>
    <dgm:pt modelId="{EDD1B8C1-6775-3447-99A3-AB793B064F26}" type="pres">
      <dgm:prSet presAssocID="{1DDC3BC1-03DA-DC41-AB2A-5C58ACD43E8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D2D29A-433F-6E4F-9C0E-C7C67F041F87}" type="pres">
      <dgm:prSet presAssocID="{882B4F72-0F20-714A-AD84-235A32E33626}" presName="parentLin" presStyleCnt="0"/>
      <dgm:spPr/>
    </dgm:pt>
    <dgm:pt modelId="{9482EDD5-15D3-2B46-83AF-98597BC3078F}" type="pres">
      <dgm:prSet presAssocID="{882B4F72-0F20-714A-AD84-235A32E33626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FA3853B8-6EA4-C44C-BEDB-17836089BAE3}" type="pres">
      <dgm:prSet presAssocID="{882B4F72-0F20-714A-AD84-235A32E3362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D23313-6D76-A045-BE2B-50C401747563}" type="pres">
      <dgm:prSet presAssocID="{882B4F72-0F20-714A-AD84-235A32E33626}" presName="negativeSpace" presStyleCnt="0"/>
      <dgm:spPr/>
    </dgm:pt>
    <dgm:pt modelId="{EC7CA197-E288-8141-A165-682A9A46DD9F}" type="pres">
      <dgm:prSet presAssocID="{882B4F72-0F20-714A-AD84-235A32E33626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F53C37-D58C-5742-9852-44CD0E6B8B5C}" type="pres">
      <dgm:prSet presAssocID="{10CE6B7F-314B-4B47-9433-0F555CCE55D3}" presName="spaceBetweenRectangles" presStyleCnt="0"/>
      <dgm:spPr/>
    </dgm:pt>
    <dgm:pt modelId="{A53D55C3-4BB0-1E46-88C5-5835315FB778}" type="pres">
      <dgm:prSet presAssocID="{CEDA7CFB-E745-6649-AA93-0A5164827299}" presName="parentLin" presStyleCnt="0"/>
      <dgm:spPr/>
    </dgm:pt>
    <dgm:pt modelId="{390221D0-365A-D040-AB07-12B300DA89EF}" type="pres">
      <dgm:prSet presAssocID="{CEDA7CFB-E745-6649-AA93-0A516482729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A343409C-2573-1945-8ADF-6B7734738407}" type="pres">
      <dgm:prSet presAssocID="{CEDA7CFB-E745-6649-AA93-0A516482729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88EC3E-7468-814C-87E7-9FC91EF1CB13}" type="pres">
      <dgm:prSet presAssocID="{CEDA7CFB-E745-6649-AA93-0A5164827299}" presName="negativeSpace" presStyleCnt="0"/>
      <dgm:spPr/>
    </dgm:pt>
    <dgm:pt modelId="{319E5DB0-5CB8-C14C-AAF0-B249CE0919B4}" type="pres">
      <dgm:prSet presAssocID="{CEDA7CFB-E745-6649-AA93-0A5164827299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3195CE-FEB8-EB45-A10A-6D64CEE8F09D}" type="pres">
      <dgm:prSet presAssocID="{C43B7631-DE59-B341-A0AE-30A67F8D9E85}" presName="spaceBetweenRectangles" presStyleCnt="0"/>
      <dgm:spPr/>
    </dgm:pt>
    <dgm:pt modelId="{B600CD3C-4C7C-3A4C-9EF3-0A345F2D893C}" type="pres">
      <dgm:prSet presAssocID="{EC89FE30-616F-B844-AB6E-DD9C62769B40}" presName="parentLin" presStyleCnt="0"/>
      <dgm:spPr/>
    </dgm:pt>
    <dgm:pt modelId="{A310EEAB-C32B-E147-9065-EF4491123C9C}" type="pres">
      <dgm:prSet presAssocID="{EC89FE30-616F-B844-AB6E-DD9C62769B40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F17D7773-9478-3D4C-8B12-92BCD0785518}" type="pres">
      <dgm:prSet presAssocID="{EC89FE30-616F-B844-AB6E-DD9C62769B4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F26F5F-939E-1446-89F3-1F2EFDD55ED8}" type="pres">
      <dgm:prSet presAssocID="{EC89FE30-616F-B844-AB6E-DD9C62769B40}" presName="negativeSpace" presStyleCnt="0"/>
      <dgm:spPr/>
    </dgm:pt>
    <dgm:pt modelId="{979B6EB7-6EEA-164E-9689-EE523195B098}" type="pres">
      <dgm:prSet presAssocID="{EC89FE30-616F-B844-AB6E-DD9C62769B40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9E9033-1428-934A-B69A-B452CA934168}" srcId="{1DDC3BC1-03DA-DC41-AB2A-5C58ACD43E89}" destId="{882B4F72-0F20-714A-AD84-235A32E33626}" srcOrd="0" destOrd="0" parTransId="{4544D1D6-8677-F74A-A63B-B83B3EC2DDE0}" sibTransId="{10CE6B7F-314B-4B47-9433-0F555CCE55D3}"/>
    <dgm:cxn modelId="{DB78F08A-1783-394B-93FC-6EE2666867E5}" type="presOf" srcId="{882B4F72-0F20-714A-AD84-235A32E33626}" destId="{FA3853B8-6EA4-C44C-BEDB-17836089BAE3}" srcOrd="1" destOrd="0" presId="urn:microsoft.com/office/officeart/2005/8/layout/list1"/>
    <dgm:cxn modelId="{C57B197F-B233-B945-8520-FEA7DFDF766F}" type="presOf" srcId="{3776239E-57F6-7C44-8CDF-3569B62C916A}" destId="{EC7CA197-E288-8141-A165-682A9A46DD9F}" srcOrd="0" destOrd="0" presId="urn:microsoft.com/office/officeart/2005/8/layout/list1"/>
    <dgm:cxn modelId="{26F128C8-7AFD-734B-83A9-809CD1BD78EA}" type="presOf" srcId="{882B4F72-0F20-714A-AD84-235A32E33626}" destId="{9482EDD5-15D3-2B46-83AF-98597BC3078F}" srcOrd="0" destOrd="0" presId="urn:microsoft.com/office/officeart/2005/8/layout/list1"/>
    <dgm:cxn modelId="{CAD032CA-7231-3040-9405-C69D887CEF60}" type="presOf" srcId="{CEDA7CFB-E745-6649-AA93-0A5164827299}" destId="{390221D0-365A-D040-AB07-12B300DA89EF}" srcOrd="0" destOrd="0" presId="urn:microsoft.com/office/officeart/2005/8/layout/list1"/>
    <dgm:cxn modelId="{788B61C4-6F0F-454D-A5FF-EE8A9A7F2851}" srcId="{1DDC3BC1-03DA-DC41-AB2A-5C58ACD43E89}" destId="{CEDA7CFB-E745-6649-AA93-0A5164827299}" srcOrd="1" destOrd="0" parTransId="{92EA41CA-F1AE-6D4A-BE6A-8135B5ED70C2}" sibTransId="{C43B7631-DE59-B341-A0AE-30A67F8D9E85}"/>
    <dgm:cxn modelId="{664096F1-7A5D-7F47-9FDD-E90F8E2F0E82}" type="presOf" srcId="{CEDA7CFB-E745-6649-AA93-0A5164827299}" destId="{A343409C-2573-1945-8ADF-6B7734738407}" srcOrd="1" destOrd="0" presId="urn:microsoft.com/office/officeart/2005/8/layout/list1"/>
    <dgm:cxn modelId="{B9712425-1AA6-964E-BEAF-BF590EEA6118}" type="presOf" srcId="{EC89FE30-616F-B844-AB6E-DD9C62769B40}" destId="{F17D7773-9478-3D4C-8B12-92BCD0785518}" srcOrd="1" destOrd="0" presId="urn:microsoft.com/office/officeart/2005/8/layout/list1"/>
    <dgm:cxn modelId="{EB1F684B-4F4B-1840-BD2E-FF673AB2F30B}" type="presOf" srcId="{EC89FE30-616F-B844-AB6E-DD9C62769B40}" destId="{A310EEAB-C32B-E147-9065-EF4491123C9C}" srcOrd="0" destOrd="0" presId="urn:microsoft.com/office/officeart/2005/8/layout/list1"/>
    <dgm:cxn modelId="{5C63D2FA-F927-D74C-A6FB-051807BE59B4}" type="presOf" srcId="{1DDC3BC1-03DA-DC41-AB2A-5C58ACD43E89}" destId="{EDD1B8C1-6775-3447-99A3-AB793B064F26}" srcOrd="0" destOrd="0" presId="urn:microsoft.com/office/officeart/2005/8/layout/list1"/>
    <dgm:cxn modelId="{EF8DCF31-EF51-A24D-9E62-2340E9617700}" srcId="{882B4F72-0F20-714A-AD84-235A32E33626}" destId="{3776239E-57F6-7C44-8CDF-3569B62C916A}" srcOrd="0" destOrd="0" parTransId="{1238F03D-63C2-1540-9BE3-8D9AD913D3BD}" sibTransId="{B5C01990-D13A-D049-8B5C-B25B3BE5B934}"/>
    <dgm:cxn modelId="{F9C49C97-3C2B-D643-AA35-4DFF10ADF796}" srcId="{1DDC3BC1-03DA-DC41-AB2A-5C58ACD43E89}" destId="{EC89FE30-616F-B844-AB6E-DD9C62769B40}" srcOrd="2" destOrd="0" parTransId="{BC368489-107A-964E-A944-F091FE9418B2}" sibTransId="{66351B03-3C03-CC40-9951-B5D839BE3332}"/>
    <dgm:cxn modelId="{2A3F3C56-1A76-5542-A2CB-853900F67D70}" type="presParOf" srcId="{EDD1B8C1-6775-3447-99A3-AB793B064F26}" destId="{FBD2D29A-433F-6E4F-9C0E-C7C67F041F87}" srcOrd="0" destOrd="0" presId="urn:microsoft.com/office/officeart/2005/8/layout/list1"/>
    <dgm:cxn modelId="{7CC3C02B-FDD9-CC46-8CBB-6466246FD078}" type="presParOf" srcId="{FBD2D29A-433F-6E4F-9C0E-C7C67F041F87}" destId="{9482EDD5-15D3-2B46-83AF-98597BC3078F}" srcOrd="0" destOrd="0" presId="urn:microsoft.com/office/officeart/2005/8/layout/list1"/>
    <dgm:cxn modelId="{661053A1-C850-EC46-A519-86F101E91828}" type="presParOf" srcId="{FBD2D29A-433F-6E4F-9C0E-C7C67F041F87}" destId="{FA3853B8-6EA4-C44C-BEDB-17836089BAE3}" srcOrd="1" destOrd="0" presId="urn:microsoft.com/office/officeart/2005/8/layout/list1"/>
    <dgm:cxn modelId="{8E93CB29-1F42-2A4D-BF10-D871FCED3AA8}" type="presParOf" srcId="{EDD1B8C1-6775-3447-99A3-AB793B064F26}" destId="{F7D23313-6D76-A045-BE2B-50C401747563}" srcOrd="1" destOrd="0" presId="urn:microsoft.com/office/officeart/2005/8/layout/list1"/>
    <dgm:cxn modelId="{9C631463-7D4E-1D42-9E7B-4D23B7E0A94A}" type="presParOf" srcId="{EDD1B8C1-6775-3447-99A3-AB793B064F26}" destId="{EC7CA197-E288-8141-A165-682A9A46DD9F}" srcOrd="2" destOrd="0" presId="urn:microsoft.com/office/officeart/2005/8/layout/list1"/>
    <dgm:cxn modelId="{FB3E5C12-E322-904D-8F09-B0A6C09E5D4D}" type="presParOf" srcId="{EDD1B8C1-6775-3447-99A3-AB793B064F26}" destId="{7AF53C37-D58C-5742-9852-44CD0E6B8B5C}" srcOrd="3" destOrd="0" presId="urn:microsoft.com/office/officeart/2005/8/layout/list1"/>
    <dgm:cxn modelId="{FECE7ACA-910B-0A41-B68C-B1CD48124E31}" type="presParOf" srcId="{EDD1B8C1-6775-3447-99A3-AB793B064F26}" destId="{A53D55C3-4BB0-1E46-88C5-5835315FB778}" srcOrd="4" destOrd="0" presId="urn:microsoft.com/office/officeart/2005/8/layout/list1"/>
    <dgm:cxn modelId="{D43F22C4-B7E4-744A-B6D1-7B92606FC7EF}" type="presParOf" srcId="{A53D55C3-4BB0-1E46-88C5-5835315FB778}" destId="{390221D0-365A-D040-AB07-12B300DA89EF}" srcOrd="0" destOrd="0" presId="urn:microsoft.com/office/officeart/2005/8/layout/list1"/>
    <dgm:cxn modelId="{6E07FACA-CFA0-B44E-B803-A159F48F1510}" type="presParOf" srcId="{A53D55C3-4BB0-1E46-88C5-5835315FB778}" destId="{A343409C-2573-1945-8ADF-6B7734738407}" srcOrd="1" destOrd="0" presId="urn:microsoft.com/office/officeart/2005/8/layout/list1"/>
    <dgm:cxn modelId="{C79A4BEA-EA58-1C4E-B8D3-72E3B114503D}" type="presParOf" srcId="{EDD1B8C1-6775-3447-99A3-AB793B064F26}" destId="{1688EC3E-7468-814C-87E7-9FC91EF1CB13}" srcOrd="5" destOrd="0" presId="urn:microsoft.com/office/officeart/2005/8/layout/list1"/>
    <dgm:cxn modelId="{99E568A1-1BD6-1849-9897-A6A60F488CCD}" type="presParOf" srcId="{EDD1B8C1-6775-3447-99A3-AB793B064F26}" destId="{319E5DB0-5CB8-C14C-AAF0-B249CE0919B4}" srcOrd="6" destOrd="0" presId="urn:microsoft.com/office/officeart/2005/8/layout/list1"/>
    <dgm:cxn modelId="{2C606C25-E0FB-5344-AD02-83803220CEA5}" type="presParOf" srcId="{EDD1B8C1-6775-3447-99A3-AB793B064F26}" destId="{113195CE-FEB8-EB45-A10A-6D64CEE8F09D}" srcOrd="7" destOrd="0" presId="urn:microsoft.com/office/officeart/2005/8/layout/list1"/>
    <dgm:cxn modelId="{63111AB4-5B7B-5940-AA7B-9448CBC5D8AB}" type="presParOf" srcId="{EDD1B8C1-6775-3447-99A3-AB793B064F26}" destId="{B600CD3C-4C7C-3A4C-9EF3-0A345F2D893C}" srcOrd="8" destOrd="0" presId="urn:microsoft.com/office/officeart/2005/8/layout/list1"/>
    <dgm:cxn modelId="{4CFEDB9F-102D-F84C-80C6-6C388DD35907}" type="presParOf" srcId="{B600CD3C-4C7C-3A4C-9EF3-0A345F2D893C}" destId="{A310EEAB-C32B-E147-9065-EF4491123C9C}" srcOrd="0" destOrd="0" presId="urn:microsoft.com/office/officeart/2005/8/layout/list1"/>
    <dgm:cxn modelId="{08A4CBEF-19E4-1240-9FD3-DCE4AEC1F830}" type="presParOf" srcId="{B600CD3C-4C7C-3A4C-9EF3-0A345F2D893C}" destId="{F17D7773-9478-3D4C-8B12-92BCD0785518}" srcOrd="1" destOrd="0" presId="urn:microsoft.com/office/officeart/2005/8/layout/list1"/>
    <dgm:cxn modelId="{2773BFFA-BBFA-E841-A080-FBCDF4BEF4AE}" type="presParOf" srcId="{EDD1B8C1-6775-3447-99A3-AB793B064F26}" destId="{55F26F5F-939E-1446-89F3-1F2EFDD55ED8}" srcOrd="9" destOrd="0" presId="urn:microsoft.com/office/officeart/2005/8/layout/list1"/>
    <dgm:cxn modelId="{C543C1B8-C8E1-6C4E-93B0-D811319EB118}" type="presParOf" srcId="{EDD1B8C1-6775-3447-99A3-AB793B064F26}" destId="{979B6EB7-6EEA-164E-9689-EE523195B09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CD24BD-CE6A-6A4E-AAD0-90E0461D5BB0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</dgm:pt>
    <dgm:pt modelId="{671C65D1-C366-F346-A91E-632C3FF08D25}">
      <dgm:prSet phldrT="[Text]"/>
      <dgm:spPr/>
      <dgm:t>
        <a:bodyPr/>
        <a:lstStyle/>
        <a:p>
          <a:r>
            <a:rPr lang="en-US" dirty="0" smtClean="0"/>
            <a:t>Quote</a:t>
          </a:r>
          <a:endParaRPr lang="en-US" dirty="0"/>
        </a:p>
      </dgm:t>
    </dgm:pt>
    <dgm:pt modelId="{ACD8E941-7DE4-2444-9AC1-EC300211F966}" type="parTrans" cxnId="{BCBD72AA-B77A-5245-BBB3-2CDC2CC795C6}">
      <dgm:prSet/>
      <dgm:spPr/>
      <dgm:t>
        <a:bodyPr/>
        <a:lstStyle/>
        <a:p>
          <a:endParaRPr lang="en-US"/>
        </a:p>
      </dgm:t>
    </dgm:pt>
    <dgm:pt modelId="{9DBB9ED4-CEA8-7540-8521-9DF89EC71324}" type="sibTrans" cxnId="{BCBD72AA-B77A-5245-BBB3-2CDC2CC795C6}">
      <dgm:prSet/>
      <dgm:spPr/>
      <dgm:t>
        <a:bodyPr/>
        <a:lstStyle/>
        <a:p>
          <a:endParaRPr lang="en-US"/>
        </a:p>
      </dgm:t>
    </dgm:pt>
    <dgm:pt modelId="{7F5C7E3D-8CBE-E04D-AEB6-9188133867F1}">
      <dgm:prSet phldrT="[Text]"/>
      <dgm:spPr/>
      <dgm:t>
        <a:bodyPr/>
        <a:lstStyle/>
        <a:p>
          <a:r>
            <a:rPr lang="en-US" dirty="0" smtClean="0"/>
            <a:t>Shaping the story &amp; its content</a:t>
          </a:r>
          <a:endParaRPr lang="en-US" dirty="0"/>
        </a:p>
      </dgm:t>
    </dgm:pt>
    <dgm:pt modelId="{DD6515CF-FF4C-054B-AC3D-1D2EA89E436F}" type="parTrans" cxnId="{C8D28BDD-BE51-4148-9168-4AB7766F3EA9}">
      <dgm:prSet/>
      <dgm:spPr/>
      <dgm:t>
        <a:bodyPr/>
        <a:lstStyle/>
        <a:p>
          <a:endParaRPr lang="en-US"/>
        </a:p>
      </dgm:t>
    </dgm:pt>
    <dgm:pt modelId="{545F48A5-DF12-664F-B448-8F20AE8D6AEB}" type="sibTrans" cxnId="{C8D28BDD-BE51-4148-9168-4AB7766F3EA9}">
      <dgm:prSet/>
      <dgm:spPr/>
      <dgm:t>
        <a:bodyPr/>
        <a:lstStyle/>
        <a:p>
          <a:endParaRPr lang="en-US"/>
        </a:p>
      </dgm:t>
    </dgm:pt>
    <dgm:pt modelId="{A949FDAA-D60F-BD4A-A845-12D03E7E4AE7}">
      <dgm:prSet phldrT="[Text]"/>
      <dgm:spPr/>
      <dgm:t>
        <a:bodyPr/>
        <a:lstStyle/>
        <a:p>
          <a:r>
            <a:rPr lang="en-US" dirty="0" smtClean="0"/>
            <a:t>Choosing / Placing your story</a:t>
          </a:r>
          <a:endParaRPr lang="en-US" dirty="0"/>
        </a:p>
      </dgm:t>
    </dgm:pt>
    <dgm:pt modelId="{72475978-71D3-5C47-84B6-72F2C64BA5C4}" type="parTrans" cxnId="{D44223EA-8E30-5C40-B420-2CD15C88C737}">
      <dgm:prSet/>
      <dgm:spPr/>
      <dgm:t>
        <a:bodyPr/>
        <a:lstStyle/>
        <a:p>
          <a:endParaRPr lang="en-US"/>
        </a:p>
      </dgm:t>
    </dgm:pt>
    <dgm:pt modelId="{B6E0E757-15C8-8E44-8CB8-B2E021C07916}" type="sibTrans" cxnId="{D44223EA-8E30-5C40-B420-2CD15C88C737}">
      <dgm:prSet/>
      <dgm:spPr/>
      <dgm:t>
        <a:bodyPr/>
        <a:lstStyle/>
        <a:p>
          <a:endParaRPr lang="en-US"/>
        </a:p>
      </dgm:t>
    </dgm:pt>
    <dgm:pt modelId="{E1BE4015-91C6-574C-B4E8-176CB06D88B5}">
      <dgm:prSet phldrT="[Text]"/>
      <dgm:spPr/>
      <dgm:t>
        <a:bodyPr/>
        <a:lstStyle/>
        <a:p>
          <a:r>
            <a:rPr lang="en-US" dirty="0" smtClean="0"/>
            <a:t>Media Relations and Media Monitoring</a:t>
          </a:r>
          <a:endParaRPr lang="en-US" dirty="0"/>
        </a:p>
      </dgm:t>
    </dgm:pt>
    <dgm:pt modelId="{97D02D76-D3A8-F04C-9F04-A9BEC7054751}" type="parTrans" cxnId="{001B0D3A-5E02-B34B-9659-D94063350004}">
      <dgm:prSet/>
      <dgm:spPr/>
      <dgm:t>
        <a:bodyPr/>
        <a:lstStyle/>
        <a:p>
          <a:endParaRPr lang="en-US"/>
        </a:p>
      </dgm:t>
    </dgm:pt>
    <dgm:pt modelId="{59B9FB1A-10DE-164C-A6E0-80C636F7E4DF}" type="sibTrans" cxnId="{001B0D3A-5E02-B34B-9659-D94063350004}">
      <dgm:prSet/>
      <dgm:spPr/>
      <dgm:t>
        <a:bodyPr/>
        <a:lstStyle/>
        <a:p>
          <a:endParaRPr lang="en-US"/>
        </a:p>
      </dgm:t>
    </dgm:pt>
    <dgm:pt modelId="{C7DB041E-4B22-8E41-B6AC-8502421BEDF6}" type="pres">
      <dgm:prSet presAssocID="{71CD24BD-CE6A-6A4E-AAD0-90E0461D5BB0}" presName="compositeShape" presStyleCnt="0">
        <dgm:presLayoutVars>
          <dgm:dir/>
          <dgm:resizeHandles/>
        </dgm:presLayoutVars>
      </dgm:prSet>
      <dgm:spPr/>
    </dgm:pt>
    <dgm:pt modelId="{4AA2E29A-FAF8-7F4D-BAF7-80A0F540BDE5}" type="pres">
      <dgm:prSet presAssocID="{71CD24BD-CE6A-6A4E-AAD0-90E0461D5BB0}" presName="pyramid" presStyleLbl="node1" presStyleIdx="0" presStyleCnt="1" custLinFactNeighborX="3864"/>
      <dgm:spPr/>
    </dgm:pt>
    <dgm:pt modelId="{EBF11170-2E40-AE4A-A28F-C67B5B0F03B5}" type="pres">
      <dgm:prSet presAssocID="{71CD24BD-CE6A-6A4E-AAD0-90E0461D5BB0}" presName="theList" presStyleCnt="0"/>
      <dgm:spPr/>
    </dgm:pt>
    <dgm:pt modelId="{9D095F49-073A-9C48-BB70-55C05E87591F}" type="pres">
      <dgm:prSet presAssocID="{671C65D1-C366-F346-A91E-632C3FF08D25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6BE3D2-23DF-334B-B56D-1D94789E3F77}" type="pres">
      <dgm:prSet presAssocID="{671C65D1-C366-F346-A91E-632C3FF08D25}" presName="aSpace" presStyleCnt="0"/>
      <dgm:spPr/>
    </dgm:pt>
    <dgm:pt modelId="{AE5E0791-21AC-F941-A854-AFF461E6CFD8}" type="pres">
      <dgm:prSet presAssocID="{7F5C7E3D-8CBE-E04D-AEB6-9188133867F1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62ED97-5910-4441-991B-68F923B14D30}" type="pres">
      <dgm:prSet presAssocID="{7F5C7E3D-8CBE-E04D-AEB6-9188133867F1}" presName="aSpace" presStyleCnt="0"/>
      <dgm:spPr/>
    </dgm:pt>
    <dgm:pt modelId="{99034A6D-8946-4443-8625-95479519AB2C}" type="pres">
      <dgm:prSet presAssocID="{A949FDAA-D60F-BD4A-A845-12D03E7E4AE7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11D3A-28E6-4E43-907B-6906ECC96352}" type="pres">
      <dgm:prSet presAssocID="{A949FDAA-D60F-BD4A-A845-12D03E7E4AE7}" presName="aSpace" presStyleCnt="0"/>
      <dgm:spPr/>
    </dgm:pt>
    <dgm:pt modelId="{5F76440E-5CA8-EF4C-B30C-51A1A968271B}" type="pres">
      <dgm:prSet presAssocID="{E1BE4015-91C6-574C-B4E8-176CB06D88B5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50E9DF-11C2-1945-9D59-C215CB2C0426}" type="pres">
      <dgm:prSet presAssocID="{E1BE4015-91C6-574C-B4E8-176CB06D88B5}" presName="aSpace" presStyleCnt="0"/>
      <dgm:spPr/>
    </dgm:pt>
  </dgm:ptLst>
  <dgm:cxnLst>
    <dgm:cxn modelId="{AC205DB4-AEAB-A448-9D89-306F3A322A36}" type="presOf" srcId="{A949FDAA-D60F-BD4A-A845-12D03E7E4AE7}" destId="{99034A6D-8946-4443-8625-95479519AB2C}" srcOrd="0" destOrd="0" presId="urn:microsoft.com/office/officeart/2005/8/layout/pyramid2"/>
    <dgm:cxn modelId="{D44223EA-8E30-5C40-B420-2CD15C88C737}" srcId="{71CD24BD-CE6A-6A4E-AAD0-90E0461D5BB0}" destId="{A949FDAA-D60F-BD4A-A845-12D03E7E4AE7}" srcOrd="2" destOrd="0" parTransId="{72475978-71D3-5C47-84B6-72F2C64BA5C4}" sibTransId="{B6E0E757-15C8-8E44-8CB8-B2E021C07916}"/>
    <dgm:cxn modelId="{EF42F910-618A-2848-9027-D84FA4DAB547}" type="presOf" srcId="{7F5C7E3D-8CBE-E04D-AEB6-9188133867F1}" destId="{AE5E0791-21AC-F941-A854-AFF461E6CFD8}" srcOrd="0" destOrd="0" presId="urn:microsoft.com/office/officeart/2005/8/layout/pyramid2"/>
    <dgm:cxn modelId="{3986DD93-A130-5149-A559-7BF455A11B4A}" type="presOf" srcId="{71CD24BD-CE6A-6A4E-AAD0-90E0461D5BB0}" destId="{C7DB041E-4B22-8E41-B6AC-8502421BEDF6}" srcOrd="0" destOrd="0" presId="urn:microsoft.com/office/officeart/2005/8/layout/pyramid2"/>
    <dgm:cxn modelId="{C8D28BDD-BE51-4148-9168-4AB7766F3EA9}" srcId="{71CD24BD-CE6A-6A4E-AAD0-90E0461D5BB0}" destId="{7F5C7E3D-8CBE-E04D-AEB6-9188133867F1}" srcOrd="1" destOrd="0" parTransId="{DD6515CF-FF4C-054B-AC3D-1D2EA89E436F}" sibTransId="{545F48A5-DF12-664F-B448-8F20AE8D6AEB}"/>
    <dgm:cxn modelId="{BF9D7488-7071-2F45-87FD-904557ACCBAF}" type="presOf" srcId="{671C65D1-C366-F346-A91E-632C3FF08D25}" destId="{9D095F49-073A-9C48-BB70-55C05E87591F}" srcOrd="0" destOrd="0" presId="urn:microsoft.com/office/officeart/2005/8/layout/pyramid2"/>
    <dgm:cxn modelId="{BE700FCD-FF5E-B141-AC3E-B3374FD526A3}" type="presOf" srcId="{E1BE4015-91C6-574C-B4E8-176CB06D88B5}" destId="{5F76440E-5CA8-EF4C-B30C-51A1A968271B}" srcOrd="0" destOrd="0" presId="urn:microsoft.com/office/officeart/2005/8/layout/pyramid2"/>
    <dgm:cxn modelId="{001B0D3A-5E02-B34B-9659-D94063350004}" srcId="{71CD24BD-CE6A-6A4E-AAD0-90E0461D5BB0}" destId="{E1BE4015-91C6-574C-B4E8-176CB06D88B5}" srcOrd="3" destOrd="0" parTransId="{97D02D76-D3A8-F04C-9F04-A9BEC7054751}" sibTransId="{59B9FB1A-10DE-164C-A6E0-80C636F7E4DF}"/>
    <dgm:cxn modelId="{BCBD72AA-B77A-5245-BBB3-2CDC2CC795C6}" srcId="{71CD24BD-CE6A-6A4E-AAD0-90E0461D5BB0}" destId="{671C65D1-C366-F346-A91E-632C3FF08D25}" srcOrd="0" destOrd="0" parTransId="{ACD8E941-7DE4-2444-9AC1-EC300211F966}" sibTransId="{9DBB9ED4-CEA8-7540-8521-9DF89EC71324}"/>
    <dgm:cxn modelId="{33B06411-5CD1-D042-BC7A-6D6DE306DB4A}" type="presParOf" srcId="{C7DB041E-4B22-8E41-B6AC-8502421BEDF6}" destId="{4AA2E29A-FAF8-7F4D-BAF7-80A0F540BDE5}" srcOrd="0" destOrd="0" presId="urn:microsoft.com/office/officeart/2005/8/layout/pyramid2"/>
    <dgm:cxn modelId="{C138B164-078D-2449-88CB-AF24289F6B87}" type="presParOf" srcId="{C7DB041E-4B22-8E41-B6AC-8502421BEDF6}" destId="{EBF11170-2E40-AE4A-A28F-C67B5B0F03B5}" srcOrd="1" destOrd="0" presId="urn:microsoft.com/office/officeart/2005/8/layout/pyramid2"/>
    <dgm:cxn modelId="{6F116074-B084-A145-821B-C9F59FD298BD}" type="presParOf" srcId="{EBF11170-2E40-AE4A-A28F-C67B5B0F03B5}" destId="{9D095F49-073A-9C48-BB70-55C05E87591F}" srcOrd="0" destOrd="0" presId="urn:microsoft.com/office/officeart/2005/8/layout/pyramid2"/>
    <dgm:cxn modelId="{D94FB234-7CBC-4A45-BCD9-4B17F40A7519}" type="presParOf" srcId="{EBF11170-2E40-AE4A-A28F-C67B5B0F03B5}" destId="{156BE3D2-23DF-334B-B56D-1D94789E3F77}" srcOrd="1" destOrd="0" presId="urn:microsoft.com/office/officeart/2005/8/layout/pyramid2"/>
    <dgm:cxn modelId="{286A8CEF-0C7A-C34F-8EC8-76F2EE618848}" type="presParOf" srcId="{EBF11170-2E40-AE4A-A28F-C67B5B0F03B5}" destId="{AE5E0791-21AC-F941-A854-AFF461E6CFD8}" srcOrd="2" destOrd="0" presId="urn:microsoft.com/office/officeart/2005/8/layout/pyramid2"/>
    <dgm:cxn modelId="{427D55CB-FD9E-2941-9217-CEFFBD9628C7}" type="presParOf" srcId="{EBF11170-2E40-AE4A-A28F-C67B5B0F03B5}" destId="{2B62ED97-5910-4441-991B-68F923B14D30}" srcOrd="3" destOrd="0" presId="urn:microsoft.com/office/officeart/2005/8/layout/pyramid2"/>
    <dgm:cxn modelId="{C665D399-693F-7B47-8FC2-157187C4E8CB}" type="presParOf" srcId="{EBF11170-2E40-AE4A-A28F-C67B5B0F03B5}" destId="{99034A6D-8946-4443-8625-95479519AB2C}" srcOrd="4" destOrd="0" presId="urn:microsoft.com/office/officeart/2005/8/layout/pyramid2"/>
    <dgm:cxn modelId="{94EFA248-7C85-484A-990F-808DCB329E62}" type="presParOf" srcId="{EBF11170-2E40-AE4A-A28F-C67B5B0F03B5}" destId="{C3311D3A-28E6-4E43-907B-6906ECC96352}" srcOrd="5" destOrd="0" presId="urn:microsoft.com/office/officeart/2005/8/layout/pyramid2"/>
    <dgm:cxn modelId="{6BD798D4-4EE1-9949-86E5-EA3B52D2487F}" type="presParOf" srcId="{EBF11170-2E40-AE4A-A28F-C67B5B0F03B5}" destId="{5F76440E-5CA8-EF4C-B30C-51A1A968271B}" srcOrd="6" destOrd="0" presId="urn:microsoft.com/office/officeart/2005/8/layout/pyramid2"/>
    <dgm:cxn modelId="{1102ADE5-4946-7244-B030-940A10084D40}" type="presParOf" srcId="{EBF11170-2E40-AE4A-A28F-C67B5B0F03B5}" destId="{EC50E9DF-11C2-1945-9D59-C215CB2C0426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CD24BD-CE6A-6A4E-AAD0-90E0461D5BB0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</dgm:pt>
    <dgm:pt modelId="{671C65D1-C366-F346-A91E-632C3FF08D25}">
      <dgm:prSet phldrT="[Text]"/>
      <dgm:spPr/>
      <dgm:t>
        <a:bodyPr/>
        <a:lstStyle/>
        <a:p>
          <a:r>
            <a:rPr lang="en-US" dirty="0" smtClean="0"/>
            <a:t>Quote</a:t>
          </a:r>
          <a:endParaRPr lang="en-US" dirty="0"/>
        </a:p>
      </dgm:t>
    </dgm:pt>
    <dgm:pt modelId="{ACD8E941-7DE4-2444-9AC1-EC300211F966}" type="parTrans" cxnId="{BCBD72AA-B77A-5245-BBB3-2CDC2CC795C6}">
      <dgm:prSet/>
      <dgm:spPr/>
      <dgm:t>
        <a:bodyPr/>
        <a:lstStyle/>
        <a:p>
          <a:endParaRPr lang="en-US"/>
        </a:p>
      </dgm:t>
    </dgm:pt>
    <dgm:pt modelId="{9DBB9ED4-CEA8-7540-8521-9DF89EC71324}" type="sibTrans" cxnId="{BCBD72AA-B77A-5245-BBB3-2CDC2CC795C6}">
      <dgm:prSet/>
      <dgm:spPr/>
      <dgm:t>
        <a:bodyPr/>
        <a:lstStyle/>
        <a:p>
          <a:endParaRPr lang="en-US"/>
        </a:p>
      </dgm:t>
    </dgm:pt>
    <dgm:pt modelId="{7F5C7E3D-8CBE-E04D-AEB6-9188133867F1}">
      <dgm:prSet phldrT="[Text]"/>
      <dgm:spPr/>
      <dgm:t>
        <a:bodyPr/>
        <a:lstStyle/>
        <a:p>
          <a:r>
            <a:rPr lang="en-US" dirty="0" smtClean="0"/>
            <a:t>Shaping the story &amp; its content</a:t>
          </a:r>
          <a:endParaRPr lang="en-US" dirty="0"/>
        </a:p>
      </dgm:t>
    </dgm:pt>
    <dgm:pt modelId="{DD6515CF-FF4C-054B-AC3D-1D2EA89E436F}" type="parTrans" cxnId="{C8D28BDD-BE51-4148-9168-4AB7766F3EA9}">
      <dgm:prSet/>
      <dgm:spPr/>
      <dgm:t>
        <a:bodyPr/>
        <a:lstStyle/>
        <a:p>
          <a:endParaRPr lang="en-US"/>
        </a:p>
      </dgm:t>
    </dgm:pt>
    <dgm:pt modelId="{545F48A5-DF12-664F-B448-8F20AE8D6AEB}" type="sibTrans" cxnId="{C8D28BDD-BE51-4148-9168-4AB7766F3EA9}">
      <dgm:prSet/>
      <dgm:spPr/>
      <dgm:t>
        <a:bodyPr/>
        <a:lstStyle/>
        <a:p>
          <a:endParaRPr lang="en-US"/>
        </a:p>
      </dgm:t>
    </dgm:pt>
    <dgm:pt modelId="{A949FDAA-D60F-BD4A-A845-12D03E7E4AE7}">
      <dgm:prSet phldrT="[Text]"/>
      <dgm:spPr/>
      <dgm:t>
        <a:bodyPr/>
        <a:lstStyle/>
        <a:p>
          <a:r>
            <a:rPr lang="en-US" dirty="0" smtClean="0"/>
            <a:t>Choosing / Placing your story</a:t>
          </a:r>
          <a:endParaRPr lang="en-US" dirty="0"/>
        </a:p>
      </dgm:t>
    </dgm:pt>
    <dgm:pt modelId="{72475978-71D3-5C47-84B6-72F2C64BA5C4}" type="parTrans" cxnId="{D44223EA-8E30-5C40-B420-2CD15C88C737}">
      <dgm:prSet/>
      <dgm:spPr/>
      <dgm:t>
        <a:bodyPr/>
        <a:lstStyle/>
        <a:p>
          <a:endParaRPr lang="en-US"/>
        </a:p>
      </dgm:t>
    </dgm:pt>
    <dgm:pt modelId="{B6E0E757-15C8-8E44-8CB8-B2E021C07916}" type="sibTrans" cxnId="{D44223EA-8E30-5C40-B420-2CD15C88C737}">
      <dgm:prSet/>
      <dgm:spPr/>
      <dgm:t>
        <a:bodyPr/>
        <a:lstStyle/>
        <a:p>
          <a:endParaRPr lang="en-US"/>
        </a:p>
      </dgm:t>
    </dgm:pt>
    <dgm:pt modelId="{E1BE4015-91C6-574C-B4E8-176CB06D88B5}">
      <dgm:prSet phldrT="[Text]"/>
      <dgm:spPr/>
      <dgm:t>
        <a:bodyPr/>
        <a:lstStyle/>
        <a:p>
          <a:r>
            <a:rPr lang="en-US" dirty="0" smtClean="0"/>
            <a:t>Media Relations and Media Monitoring</a:t>
          </a:r>
          <a:endParaRPr lang="en-US" dirty="0"/>
        </a:p>
      </dgm:t>
    </dgm:pt>
    <dgm:pt modelId="{97D02D76-D3A8-F04C-9F04-A9BEC7054751}" type="parTrans" cxnId="{001B0D3A-5E02-B34B-9659-D94063350004}">
      <dgm:prSet/>
      <dgm:spPr/>
      <dgm:t>
        <a:bodyPr/>
        <a:lstStyle/>
        <a:p>
          <a:endParaRPr lang="en-US"/>
        </a:p>
      </dgm:t>
    </dgm:pt>
    <dgm:pt modelId="{59B9FB1A-10DE-164C-A6E0-80C636F7E4DF}" type="sibTrans" cxnId="{001B0D3A-5E02-B34B-9659-D94063350004}">
      <dgm:prSet/>
      <dgm:spPr/>
      <dgm:t>
        <a:bodyPr/>
        <a:lstStyle/>
        <a:p>
          <a:endParaRPr lang="en-US"/>
        </a:p>
      </dgm:t>
    </dgm:pt>
    <dgm:pt modelId="{C7DB041E-4B22-8E41-B6AC-8502421BEDF6}" type="pres">
      <dgm:prSet presAssocID="{71CD24BD-CE6A-6A4E-AAD0-90E0461D5BB0}" presName="compositeShape" presStyleCnt="0">
        <dgm:presLayoutVars>
          <dgm:dir/>
          <dgm:resizeHandles/>
        </dgm:presLayoutVars>
      </dgm:prSet>
      <dgm:spPr/>
    </dgm:pt>
    <dgm:pt modelId="{4AA2E29A-FAF8-7F4D-BAF7-80A0F540BDE5}" type="pres">
      <dgm:prSet presAssocID="{71CD24BD-CE6A-6A4E-AAD0-90E0461D5BB0}" presName="pyramid" presStyleLbl="node1" presStyleIdx="0" presStyleCnt="1" custLinFactNeighborX="3864"/>
      <dgm:spPr/>
    </dgm:pt>
    <dgm:pt modelId="{EBF11170-2E40-AE4A-A28F-C67B5B0F03B5}" type="pres">
      <dgm:prSet presAssocID="{71CD24BD-CE6A-6A4E-AAD0-90E0461D5BB0}" presName="theList" presStyleCnt="0"/>
      <dgm:spPr/>
    </dgm:pt>
    <dgm:pt modelId="{9D095F49-073A-9C48-BB70-55C05E87591F}" type="pres">
      <dgm:prSet presAssocID="{671C65D1-C366-F346-A91E-632C3FF08D25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6BE3D2-23DF-334B-B56D-1D94789E3F77}" type="pres">
      <dgm:prSet presAssocID="{671C65D1-C366-F346-A91E-632C3FF08D25}" presName="aSpace" presStyleCnt="0"/>
      <dgm:spPr/>
    </dgm:pt>
    <dgm:pt modelId="{AE5E0791-21AC-F941-A854-AFF461E6CFD8}" type="pres">
      <dgm:prSet presAssocID="{7F5C7E3D-8CBE-E04D-AEB6-9188133867F1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62ED97-5910-4441-991B-68F923B14D30}" type="pres">
      <dgm:prSet presAssocID="{7F5C7E3D-8CBE-E04D-AEB6-9188133867F1}" presName="aSpace" presStyleCnt="0"/>
      <dgm:spPr/>
    </dgm:pt>
    <dgm:pt modelId="{99034A6D-8946-4443-8625-95479519AB2C}" type="pres">
      <dgm:prSet presAssocID="{A949FDAA-D60F-BD4A-A845-12D03E7E4AE7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11D3A-28E6-4E43-907B-6906ECC96352}" type="pres">
      <dgm:prSet presAssocID="{A949FDAA-D60F-BD4A-A845-12D03E7E4AE7}" presName="aSpace" presStyleCnt="0"/>
      <dgm:spPr/>
    </dgm:pt>
    <dgm:pt modelId="{5F76440E-5CA8-EF4C-B30C-51A1A968271B}" type="pres">
      <dgm:prSet presAssocID="{E1BE4015-91C6-574C-B4E8-176CB06D88B5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50E9DF-11C2-1945-9D59-C215CB2C0426}" type="pres">
      <dgm:prSet presAssocID="{E1BE4015-91C6-574C-B4E8-176CB06D88B5}" presName="aSpace" presStyleCnt="0"/>
      <dgm:spPr/>
    </dgm:pt>
  </dgm:ptLst>
  <dgm:cxnLst>
    <dgm:cxn modelId="{650CB5A6-4DDA-CA41-99EF-2C0A6AB58EBD}" type="presOf" srcId="{A949FDAA-D60F-BD4A-A845-12D03E7E4AE7}" destId="{99034A6D-8946-4443-8625-95479519AB2C}" srcOrd="0" destOrd="0" presId="urn:microsoft.com/office/officeart/2005/8/layout/pyramid2"/>
    <dgm:cxn modelId="{E6CA0ED9-7250-8A4F-A615-69AF7000280E}" type="presOf" srcId="{71CD24BD-CE6A-6A4E-AAD0-90E0461D5BB0}" destId="{C7DB041E-4B22-8E41-B6AC-8502421BEDF6}" srcOrd="0" destOrd="0" presId="urn:microsoft.com/office/officeart/2005/8/layout/pyramid2"/>
    <dgm:cxn modelId="{D44223EA-8E30-5C40-B420-2CD15C88C737}" srcId="{71CD24BD-CE6A-6A4E-AAD0-90E0461D5BB0}" destId="{A949FDAA-D60F-BD4A-A845-12D03E7E4AE7}" srcOrd="2" destOrd="0" parTransId="{72475978-71D3-5C47-84B6-72F2C64BA5C4}" sibTransId="{B6E0E757-15C8-8E44-8CB8-B2E021C07916}"/>
    <dgm:cxn modelId="{CF4189BE-665D-3A48-9B41-C661585F11E3}" type="presOf" srcId="{7F5C7E3D-8CBE-E04D-AEB6-9188133867F1}" destId="{AE5E0791-21AC-F941-A854-AFF461E6CFD8}" srcOrd="0" destOrd="0" presId="urn:microsoft.com/office/officeart/2005/8/layout/pyramid2"/>
    <dgm:cxn modelId="{C8D28BDD-BE51-4148-9168-4AB7766F3EA9}" srcId="{71CD24BD-CE6A-6A4E-AAD0-90E0461D5BB0}" destId="{7F5C7E3D-8CBE-E04D-AEB6-9188133867F1}" srcOrd="1" destOrd="0" parTransId="{DD6515CF-FF4C-054B-AC3D-1D2EA89E436F}" sibTransId="{545F48A5-DF12-664F-B448-8F20AE8D6AEB}"/>
    <dgm:cxn modelId="{001B0D3A-5E02-B34B-9659-D94063350004}" srcId="{71CD24BD-CE6A-6A4E-AAD0-90E0461D5BB0}" destId="{E1BE4015-91C6-574C-B4E8-176CB06D88B5}" srcOrd="3" destOrd="0" parTransId="{97D02D76-D3A8-F04C-9F04-A9BEC7054751}" sibTransId="{59B9FB1A-10DE-164C-A6E0-80C636F7E4DF}"/>
    <dgm:cxn modelId="{5548CBC2-E246-0745-AA03-7B04CEB2BAFC}" type="presOf" srcId="{E1BE4015-91C6-574C-B4E8-176CB06D88B5}" destId="{5F76440E-5CA8-EF4C-B30C-51A1A968271B}" srcOrd="0" destOrd="0" presId="urn:microsoft.com/office/officeart/2005/8/layout/pyramid2"/>
    <dgm:cxn modelId="{BCBD72AA-B77A-5245-BBB3-2CDC2CC795C6}" srcId="{71CD24BD-CE6A-6A4E-AAD0-90E0461D5BB0}" destId="{671C65D1-C366-F346-A91E-632C3FF08D25}" srcOrd="0" destOrd="0" parTransId="{ACD8E941-7DE4-2444-9AC1-EC300211F966}" sibTransId="{9DBB9ED4-CEA8-7540-8521-9DF89EC71324}"/>
    <dgm:cxn modelId="{87F4A144-D5BA-1E4C-8F3C-F02C65EA4FA5}" type="presOf" srcId="{671C65D1-C366-F346-A91E-632C3FF08D25}" destId="{9D095F49-073A-9C48-BB70-55C05E87591F}" srcOrd="0" destOrd="0" presId="urn:microsoft.com/office/officeart/2005/8/layout/pyramid2"/>
    <dgm:cxn modelId="{4F2FCED9-A539-E144-A847-45025522805C}" type="presParOf" srcId="{C7DB041E-4B22-8E41-B6AC-8502421BEDF6}" destId="{4AA2E29A-FAF8-7F4D-BAF7-80A0F540BDE5}" srcOrd="0" destOrd="0" presId="urn:microsoft.com/office/officeart/2005/8/layout/pyramid2"/>
    <dgm:cxn modelId="{4B4FCB4C-32AB-684E-95C9-CD5A996CD3CB}" type="presParOf" srcId="{C7DB041E-4B22-8E41-B6AC-8502421BEDF6}" destId="{EBF11170-2E40-AE4A-A28F-C67B5B0F03B5}" srcOrd="1" destOrd="0" presId="urn:microsoft.com/office/officeart/2005/8/layout/pyramid2"/>
    <dgm:cxn modelId="{86FCB962-C5B5-DE42-90E5-B2A7DCCF647D}" type="presParOf" srcId="{EBF11170-2E40-AE4A-A28F-C67B5B0F03B5}" destId="{9D095F49-073A-9C48-BB70-55C05E87591F}" srcOrd="0" destOrd="0" presId="urn:microsoft.com/office/officeart/2005/8/layout/pyramid2"/>
    <dgm:cxn modelId="{7282ACF5-D0E7-7245-A370-6744AAFB5C6C}" type="presParOf" srcId="{EBF11170-2E40-AE4A-A28F-C67B5B0F03B5}" destId="{156BE3D2-23DF-334B-B56D-1D94789E3F77}" srcOrd="1" destOrd="0" presId="urn:microsoft.com/office/officeart/2005/8/layout/pyramid2"/>
    <dgm:cxn modelId="{3FAF12A0-F283-A844-96EC-5D675196E5AA}" type="presParOf" srcId="{EBF11170-2E40-AE4A-A28F-C67B5B0F03B5}" destId="{AE5E0791-21AC-F941-A854-AFF461E6CFD8}" srcOrd="2" destOrd="0" presId="urn:microsoft.com/office/officeart/2005/8/layout/pyramid2"/>
    <dgm:cxn modelId="{7D0BEAEF-71C8-7A49-9C41-D75FC9DEC5D5}" type="presParOf" srcId="{EBF11170-2E40-AE4A-A28F-C67B5B0F03B5}" destId="{2B62ED97-5910-4441-991B-68F923B14D30}" srcOrd="3" destOrd="0" presId="urn:microsoft.com/office/officeart/2005/8/layout/pyramid2"/>
    <dgm:cxn modelId="{2674E266-1BF5-8B4E-9ED7-BB97032C596D}" type="presParOf" srcId="{EBF11170-2E40-AE4A-A28F-C67B5B0F03B5}" destId="{99034A6D-8946-4443-8625-95479519AB2C}" srcOrd="4" destOrd="0" presId="urn:microsoft.com/office/officeart/2005/8/layout/pyramid2"/>
    <dgm:cxn modelId="{081EADF4-9AF9-BD46-8177-C8881202B766}" type="presParOf" srcId="{EBF11170-2E40-AE4A-A28F-C67B5B0F03B5}" destId="{C3311D3A-28E6-4E43-907B-6906ECC96352}" srcOrd="5" destOrd="0" presId="urn:microsoft.com/office/officeart/2005/8/layout/pyramid2"/>
    <dgm:cxn modelId="{36D57AB3-7285-514C-BD4D-3BB5CAC88C7D}" type="presParOf" srcId="{EBF11170-2E40-AE4A-A28F-C67B5B0F03B5}" destId="{5F76440E-5CA8-EF4C-B30C-51A1A968271B}" srcOrd="6" destOrd="0" presId="urn:microsoft.com/office/officeart/2005/8/layout/pyramid2"/>
    <dgm:cxn modelId="{84B78BB7-4B86-C246-B54C-1DEDB742BE93}" type="presParOf" srcId="{EBF11170-2E40-AE4A-A28F-C67B5B0F03B5}" destId="{EC50E9DF-11C2-1945-9D59-C215CB2C0426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5294F0-EE51-7D40-9FA8-A6DA5136A6F7}" type="doc">
      <dgm:prSet loTypeId="urn:microsoft.com/office/officeart/2005/8/layout/chevron2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8D4F8F-7D7C-7740-8242-6DD7250FAD46}">
      <dgm:prSet phldrT="[Text]"/>
      <dgm:spPr/>
      <dgm:t>
        <a:bodyPr/>
        <a:lstStyle/>
        <a:p>
          <a:r>
            <a:rPr lang="en-US" dirty="0" smtClean="0"/>
            <a:t>Media </a:t>
          </a:r>
          <a:r>
            <a:rPr lang="en-US" dirty="0" err="1" smtClean="0"/>
            <a:t>Relationist</a:t>
          </a:r>
          <a:r>
            <a:rPr lang="en-US" dirty="0" smtClean="0"/>
            <a:t> to supply this information</a:t>
          </a:r>
          <a:endParaRPr lang="en-US" dirty="0"/>
        </a:p>
      </dgm:t>
    </dgm:pt>
    <dgm:pt modelId="{EE8D3552-07A5-9148-A820-E716FCFBA0F7}" type="sibTrans" cxnId="{4C485F5A-40CB-7546-91B2-5D47CBE45351}">
      <dgm:prSet/>
      <dgm:spPr/>
      <dgm:t>
        <a:bodyPr/>
        <a:lstStyle/>
        <a:p>
          <a:endParaRPr lang="en-US"/>
        </a:p>
      </dgm:t>
    </dgm:pt>
    <dgm:pt modelId="{0D1FC974-663A-5E46-A4E1-DBBB3E9B231B}" type="parTrans" cxnId="{4C485F5A-40CB-7546-91B2-5D47CBE45351}">
      <dgm:prSet/>
      <dgm:spPr/>
      <dgm:t>
        <a:bodyPr/>
        <a:lstStyle/>
        <a:p>
          <a:endParaRPr lang="en-US"/>
        </a:p>
      </dgm:t>
    </dgm:pt>
    <dgm:pt modelId="{F07D78CD-103F-C84E-A6A7-734F89BC2F2D}">
      <dgm:prSet phldrT="[Text]"/>
      <dgm:spPr/>
      <dgm:t>
        <a:bodyPr/>
        <a:lstStyle/>
        <a:p>
          <a:r>
            <a:rPr lang="en-US" dirty="0" smtClean="0"/>
            <a:t>Information Media are Interested in</a:t>
          </a:r>
          <a:endParaRPr lang="en-US" dirty="0"/>
        </a:p>
      </dgm:t>
    </dgm:pt>
    <dgm:pt modelId="{857F11D3-DB46-7A45-99A6-CA6B11917B65}" type="sibTrans" cxnId="{6C8AEC94-D01C-8C46-9EC6-08991E9584DD}">
      <dgm:prSet/>
      <dgm:spPr/>
      <dgm:t>
        <a:bodyPr/>
        <a:lstStyle/>
        <a:p>
          <a:endParaRPr lang="en-US"/>
        </a:p>
      </dgm:t>
    </dgm:pt>
    <dgm:pt modelId="{B436689B-CC4E-2B4F-822C-38C35C8A75EC}" type="parTrans" cxnId="{6C8AEC94-D01C-8C46-9EC6-08991E9584DD}">
      <dgm:prSet/>
      <dgm:spPr/>
      <dgm:t>
        <a:bodyPr/>
        <a:lstStyle/>
        <a:p>
          <a:endParaRPr lang="en-US"/>
        </a:p>
      </dgm:t>
    </dgm:pt>
    <dgm:pt modelId="{98BA2B3F-506F-FB4E-BFB2-311EAE225814}">
      <dgm:prSet phldrT="[Text]"/>
      <dgm:spPr/>
      <dgm:t>
        <a:bodyPr/>
        <a:lstStyle/>
        <a:p>
          <a:r>
            <a:rPr lang="en-US" dirty="0" smtClean="0"/>
            <a:t>What information are the media interested in?</a:t>
          </a:r>
          <a:endParaRPr lang="en-US" dirty="0"/>
        </a:p>
      </dgm:t>
    </dgm:pt>
    <dgm:pt modelId="{2D72B06B-E64D-584D-8F77-299FE733E3C9}" type="parTrans" cxnId="{F7055EFA-2D3A-FF49-8C8F-5AE8CE34A16D}">
      <dgm:prSet/>
      <dgm:spPr/>
      <dgm:t>
        <a:bodyPr/>
        <a:lstStyle/>
        <a:p>
          <a:endParaRPr lang="en-US"/>
        </a:p>
      </dgm:t>
    </dgm:pt>
    <dgm:pt modelId="{B6BAE742-2238-F041-AC31-E323FEEC8B5D}" type="sibTrans" cxnId="{F7055EFA-2D3A-FF49-8C8F-5AE8CE34A16D}">
      <dgm:prSet/>
      <dgm:spPr/>
      <dgm:t>
        <a:bodyPr/>
        <a:lstStyle/>
        <a:p>
          <a:endParaRPr lang="en-US"/>
        </a:p>
      </dgm:t>
    </dgm:pt>
    <dgm:pt modelId="{BB1074F7-0E63-244A-B781-DDF1CF9CDEC9}">
      <dgm:prSet phldrT="[Text]"/>
      <dgm:spPr/>
      <dgm:t>
        <a:bodyPr/>
        <a:lstStyle/>
        <a:p>
          <a:r>
            <a:rPr lang="en-US" dirty="0" smtClean="0"/>
            <a:t>What format do they want/ need/ prefer it in?</a:t>
          </a:r>
          <a:endParaRPr lang="en-US" dirty="0"/>
        </a:p>
      </dgm:t>
    </dgm:pt>
    <dgm:pt modelId="{BCD7455B-FC04-FC40-B4A5-20ABBB3574A4}" type="parTrans" cxnId="{E1A4F9B9-F902-1745-8878-AC50A3CA6E27}">
      <dgm:prSet/>
      <dgm:spPr/>
      <dgm:t>
        <a:bodyPr/>
        <a:lstStyle/>
        <a:p>
          <a:endParaRPr lang="en-US"/>
        </a:p>
      </dgm:t>
    </dgm:pt>
    <dgm:pt modelId="{4A06972E-B25B-974D-8CFE-F73F016DCCD5}" type="sibTrans" cxnId="{E1A4F9B9-F902-1745-8878-AC50A3CA6E27}">
      <dgm:prSet/>
      <dgm:spPr/>
      <dgm:t>
        <a:bodyPr/>
        <a:lstStyle/>
        <a:p>
          <a:endParaRPr lang="en-US"/>
        </a:p>
      </dgm:t>
    </dgm:pt>
    <dgm:pt modelId="{3A18027C-D7F9-8E4E-B0D5-FE64BD87E4CF}">
      <dgm:prSet phldrT="[Text]"/>
      <dgm:spPr/>
      <dgm:t>
        <a:bodyPr/>
        <a:lstStyle/>
        <a:p>
          <a:r>
            <a:rPr lang="en-US" dirty="0" smtClean="0"/>
            <a:t>When do media need access to this information?</a:t>
          </a:r>
          <a:endParaRPr lang="en-US" dirty="0"/>
        </a:p>
      </dgm:t>
    </dgm:pt>
    <dgm:pt modelId="{6E42DE1F-4168-2A4A-8033-944AFB87E68D}" type="parTrans" cxnId="{E2431DB7-7F2B-0149-96F5-891F41FB4197}">
      <dgm:prSet/>
      <dgm:spPr/>
      <dgm:t>
        <a:bodyPr/>
        <a:lstStyle/>
        <a:p>
          <a:endParaRPr lang="en-US"/>
        </a:p>
      </dgm:t>
    </dgm:pt>
    <dgm:pt modelId="{C4194113-F9E4-084E-B8C4-494F63C1B1FA}" type="sibTrans" cxnId="{E2431DB7-7F2B-0149-96F5-891F41FB4197}">
      <dgm:prSet/>
      <dgm:spPr/>
      <dgm:t>
        <a:bodyPr/>
        <a:lstStyle/>
        <a:p>
          <a:endParaRPr lang="en-US"/>
        </a:p>
      </dgm:t>
    </dgm:pt>
    <dgm:pt modelId="{6E340F6E-C0FA-2345-869D-B2BC52815DB8}">
      <dgm:prSet phldrT="[Text]"/>
      <dgm:spPr/>
      <dgm:t>
        <a:bodyPr/>
        <a:lstStyle/>
        <a:p>
          <a:r>
            <a:rPr lang="en-US" dirty="0" smtClean="0"/>
            <a:t>What is news and how is it perceived by different media?</a:t>
          </a:r>
          <a:endParaRPr lang="en-US" dirty="0"/>
        </a:p>
      </dgm:t>
    </dgm:pt>
    <dgm:pt modelId="{9CAD7C19-D102-5946-A957-A892F14FFF9F}" type="parTrans" cxnId="{781942F3-F73E-A645-8C45-CC02257A80E0}">
      <dgm:prSet/>
      <dgm:spPr/>
      <dgm:t>
        <a:bodyPr/>
        <a:lstStyle/>
        <a:p>
          <a:endParaRPr lang="en-US"/>
        </a:p>
      </dgm:t>
    </dgm:pt>
    <dgm:pt modelId="{A027FFF2-B349-574B-94B9-7D3D339B0E41}" type="sibTrans" cxnId="{781942F3-F73E-A645-8C45-CC02257A80E0}">
      <dgm:prSet/>
      <dgm:spPr/>
      <dgm:t>
        <a:bodyPr/>
        <a:lstStyle/>
        <a:p>
          <a:endParaRPr lang="en-US"/>
        </a:p>
      </dgm:t>
    </dgm:pt>
    <dgm:pt modelId="{079C0F27-CC09-A444-9047-65F2CC042FDC}">
      <dgm:prSet phldrT="[Text]"/>
      <dgm:spPr/>
      <dgm:t>
        <a:bodyPr/>
        <a:lstStyle/>
        <a:p>
          <a:r>
            <a:rPr lang="en-US" dirty="0" smtClean="0"/>
            <a:t>Is a media relationship only built on news?</a:t>
          </a:r>
          <a:endParaRPr lang="en-US" dirty="0"/>
        </a:p>
      </dgm:t>
    </dgm:pt>
    <dgm:pt modelId="{0320EF59-099C-8043-A88D-951925B4FD18}" type="parTrans" cxnId="{32AC7FBA-67E9-F34B-B1EE-7D5673949DBA}">
      <dgm:prSet/>
      <dgm:spPr/>
      <dgm:t>
        <a:bodyPr/>
        <a:lstStyle/>
        <a:p>
          <a:endParaRPr lang="en-US"/>
        </a:p>
      </dgm:t>
    </dgm:pt>
    <dgm:pt modelId="{E6846D9D-65A7-A347-BB27-264FC2F39575}" type="sibTrans" cxnId="{32AC7FBA-67E9-F34B-B1EE-7D5673949DBA}">
      <dgm:prSet/>
      <dgm:spPr/>
      <dgm:t>
        <a:bodyPr/>
        <a:lstStyle/>
        <a:p>
          <a:endParaRPr lang="en-US"/>
        </a:p>
      </dgm:t>
    </dgm:pt>
    <dgm:pt modelId="{45B1E744-E572-C04C-B5A5-11B0C784EC71}">
      <dgm:prSet phldrT="[Text]"/>
      <dgm:spPr/>
      <dgm:t>
        <a:bodyPr/>
        <a:lstStyle/>
        <a:p>
          <a:r>
            <a:rPr lang="en-US" dirty="0" smtClean="0"/>
            <a:t>How is news imagined by the media?</a:t>
          </a:r>
          <a:endParaRPr lang="en-US" dirty="0"/>
        </a:p>
      </dgm:t>
    </dgm:pt>
    <dgm:pt modelId="{5A902135-5BF5-9449-8846-CF4B7E500803}" type="parTrans" cxnId="{D9B06720-3EE1-E64D-9C8C-4BE8A0313AC3}">
      <dgm:prSet/>
      <dgm:spPr/>
      <dgm:t>
        <a:bodyPr/>
        <a:lstStyle/>
        <a:p>
          <a:endParaRPr lang="en-US"/>
        </a:p>
      </dgm:t>
    </dgm:pt>
    <dgm:pt modelId="{A73C9554-CC01-A545-8633-795AC9EA1362}" type="sibTrans" cxnId="{D9B06720-3EE1-E64D-9C8C-4BE8A0313AC3}">
      <dgm:prSet/>
      <dgm:spPr/>
      <dgm:t>
        <a:bodyPr/>
        <a:lstStyle/>
        <a:p>
          <a:endParaRPr lang="en-US"/>
        </a:p>
      </dgm:t>
    </dgm:pt>
    <dgm:pt modelId="{34B3B50C-9FD9-7941-9D8B-FE556677C751}" type="pres">
      <dgm:prSet presAssocID="{785294F0-EE51-7D40-9FA8-A6DA5136A6F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E2900C-EA27-E744-AE49-DD6462A0ACE3}" type="pres">
      <dgm:prSet presAssocID="{F07D78CD-103F-C84E-A6A7-734F89BC2F2D}" presName="composite" presStyleCnt="0"/>
      <dgm:spPr/>
    </dgm:pt>
    <dgm:pt modelId="{3308F2B5-471F-8A49-9280-A9C3FDC663B9}" type="pres">
      <dgm:prSet presAssocID="{F07D78CD-103F-C84E-A6A7-734F89BC2F2D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43BF69-B257-5849-9531-CA2F5F3CEFD5}" type="pres">
      <dgm:prSet presAssocID="{F07D78CD-103F-C84E-A6A7-734F89BC2F2D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C025A2-F3C8-4047-9D12-43AF65703722}" type="pres">
      <dgm:prSet presAssocID="{857F11D3-DB46-7A45-99A6-CA6B11917B65}" presName="sp" presStyleCnt="0"/>
      <dgm:spPr/>
    </dgm:pt>
    <dgm:pt modelId="{0B15ACAE-4BC0-124F-9F83-157C34FA4BF6}" type="pres">
      <dgm:prSet presAssocID="{828D4F8F-7D7C-7740-8242-6DD7250FAD46}" presName="composite" presStyleCnt="0"/>
      <dgm:spPr/>
    </dgm:pt>
    <dgm:pt modelId="{F3F28337-7CC6-9A4C-BE6D-46B242C7FAE7}" type="pres">
      <dgm:prSet presAssocID="{828D4F8F-7D7C-7740-8242-6DD7250FAD46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9A76DD-44BA-3E45-BEA2-FCA069ECCE7D}" type="pres">
      <dgm:prSet presAssocID="{828D4F8F-7D7C-7740-8242-6DD7250FAD46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A4F9B9-F902-1745-8878-AC50A3CA6E27}" srcId="{F07D78CD-103F-C84E-A6A7-734F89BC2F2D}" destId="{BB1074F7-0E63-244A-B781-DDF1CF9CDEC9}" srcOrd="1" destOrd="0" parTransId="{BCD7455B-FC04-FC40-B4A5-20ABBB3574A4}" sibTransId="{4A06972E-B25B-974D-8CFE-F73F016DCCD5}"/>
    <dgm:cxn modelId="{F98C969E-4C00-DA4B-A3AC-64ABBB350385}" type="presOf" srcId="{BB1074F7-0E63-244A-B781-DDF1CF9CDEC9}" destId="{A643BF69-B257-5849-9531-CA2F5F3CEFD5}" srcOrd="0" destOrd="1" presId="urn:microsoft.com/office/officeart/2005/8/layout/chevron2"/>
    <dgm:cxn modelId="{F7055EFA-2D3A-FF49-8C8F-5AE8CE34A16D}" srcId="{F07D78CD-103F-C84E-A6A7-734F89BC2F2D}" destId="{98BA2B3F-506F-FB4E-BFB2-311EAE225814}" srcOrd="0" destOrd="0" parTransId="{2D72B06B-E64D-584D-8F77-299FE733E3C9}" sibTransId="{B6BAE742-2238-F041-AC31-E323FEEC8B5D}"/>
    <dgm:cxn modelId="{202E49E6-D72D-DC4E-BE94-46009EB7B547}" type="presOf" srcId="{45B1E744-E572-C04C-B5A5-11B0C784EC71}" destId="{069A76DD-44BA-3E45-BEA2-FCA069ECCE7D}" srcOrd="0" destOrd="2" presId="urn:microsoft.com/office/officeart/2005/8/layout/chevron2"/>
    <dgm:cxn modelId="{6C39B2D1-F7BC-5F4D-BCC8-B56416594A4E}" type="presOf" srcId="{6E340F6E-C0FA-2345-869D-B2BC52815DB8}" destId="{069A76DD-44BA-3E45-BEA2-FCA069ECCE7D}" srcOrd="0" destOrd="0" presId="urn:microsoft.com/office/officeart/2005/8/layout/chevron2"/>
    <dgm:cxn modelId="{30A725F7-0AD4-8E49-9576-E0D7871B086C}" type="presOf" srcId="{785294F0-EE51-7D40-9FA8-A6DA5136A6F7}" destId="{34B3B50C-9FD9-7941-9D8B-FE556677C751}" srcOrd="0" destOrd="0" presId="urn:microsoft.com/office/officeart/2005/8/layout/chevron2"/>
    <dgm:cxn modelId="{4C485F5A-40CB-7546-91B2-5D47CBE45351}" srcId="{785294F0-EE51-7D40-9FA8-A6DA5136A6F7}" destId="{828D4F8F-7D7C-7740-8242-6DD7250FAD46}" srcOrd="1" destOrd="0" parTransId="{0D1FC974-663A-5E46-A4E1-DBBB3E9B231B}" sibTransId="{EE8D3552-07A5-9148-A820-E716FCFBA0F7}"/>
    <dgm:cxn modelId="{32AC7FBA-67E9-F34B-B1EE-7D5673949DBA}" srcId="{828D4F8F-7D7C-7740-8242-6DD7250FAD46}" destId="{079C0F27-CC09-A444-9047-65F2CC042FDC}" srcOrd="1" destOrd="0" parTransId="{0320EF59-099C-8043-A88D-951925B4FD18}" sibTransId="{E6846D9D-65A7-A347-BB27-264FC2F39575}"/>
    <dgm:cxn modelId="{781942F3-F73E-A645-8C45-CC02257A80E0}" srcId="{828D4F8F-7D7C-7740-8242-6DD7250FAD46}" destId="{6E340F6E-C0FA-2345-869D-B2BC52815DB8}" srcOrd="0" destOrd="0" parTransId="{9CAD7C19-D102-5946-A957-A892F14FFF9F}" sibTransId="{A027FFF2-B349-574B-94B9-7D3D339B0E41}"/>
    <dgm:cxn modelId="{1ECCDBF8-5BCF-9F4D-9503-92FCCCE9E7AD}" type="presOf" srcId="{3A18027C-D7F9-8E4E-B0D5-FE64BD87E4CF}" destId="{A643BF69-B257-5849-9531-CA2F5F3CEFD5}" srcOrd="0" destOrd="2" presId="urn:microsoft.com/office/officeart/2005/8/layout/chevron2"/>
    <dgm:cxn modelId="{1DCB651C-D434-414F-95C7-68C1CF74BF88}" type="presOf" srcId="{98BA2B3F-506F-FB4E-BFB2-311EAE225814}" destId="{A643BF69-B257-5849-9531-CA2F5F3CEFD5}" srcOrd="0" destOrd="0" presId="urn:microsoft.com/office/officeart/2005/8/layout/chevron2"/>
    <dgm:cxn modelId="{998F8194-51F6-ED46-B20D-E383A1830F30}" type="presOf" srcId="{F07D78CD-103F-C84E-A6A7-734F89BC2F2D}" destId="{3308F2B5-471F-8A49-9280-A9C3FDC663B9}" srcOrd="0" destOrd="0" presId="urn:microsoft.com/office/officeart/2005/8/layout/chevron2"/>
    <dgm:cxn modelId="{D9B06720-3EE1-E64D-9C8C-4BE8A0313AC3}" srcId="{828D4F8F-7D7C-7740-8242-6DD7250FAD46}" destId="{45B1E744-E572-C04C-B5A5-11B0C784EC71}" srcOrd="2" destOrd="0" parTransId="{5A902135-5BF5-9449-8846-CF4B7E500803}" sibTransId="{A73C9554-CC01-A545-8633-795AC9EA1362}"/>
    <dgm:cxn modelId="{6C8AEC94-D01C-8C46-9EC6-08991E9584DD}" srcId="{785294F0-EE51-7D40-9FA8-A6DA5136A6F7}" destId="{F07D78CD-103F-C84E-A6A7-734F89BC2F2D}" srcOrd="0" destOrd="0" parTransId="{B436689B-CC4E-2B4F-822C-38C35C8A75EC}" sibTransId="{857F11D3-DB46-7A45-99A6-CA6B11917B65}"/>
    <dgm:cxn modelId="{E2431DB7-7F2B-0149-96F5-891F41FB4197}" srcId="{F07D78CD-103F-C84E-A6A7-734F89BC2F2D}" destId="{3A18027C-D7F9-8E4E-B0D5-FE64BD87E4CF}" srcOrd="2" destOrd="0" parTransId="{6E42DE1F-4168-2A4A-8033-944AFB87E68D}" sibTransId="{C4194113-F9E4-084E-B8C4-494F63C1B1FA}"/>
    <dgm:cxn modelId="{3C69E78D-6667-8247-A7B1-022096C54571}" type="presOf" srcId="{079C0F27-CC09-A444-9047-65F2CC042FDC}" destId="{069A76DD-44BA-3E45-BEA2-FCA069ECCE7D}" srcOrd="0" destOrd="1" presId="urn:microsoft.com/office/officeart/2005/8/layout/chevron2"/>
    <dgm:cxn modelId="{CE26865E-819B-4448-9515-7303274842EA}" type="presOf" srcId="{828D4F8F-7D7C-7740-8242-6DD7250FAD46}" destId="{F3F28337-7CC6-9A4C-BE6D-46B242C7FAE7}" srcOrd="0" destOrd="0" presId="urn:microsoft.com/office/officeart/2005/8/layout/chevron2"/>
    <dgm:cxn modelId="{5BE98832-20F4-AD4D-9299-944C17F5090D}" type="presParOf" srcId="{34B3B50C-9FD9-7941-9D8B-FE556677C751}" destId="{81E2900C-EA27-E744-AE49-DD6462A0ACE3}" srcOrd="0" destOrd="0" presId="urn:microsoft.com/office/officeart/2005/8/layout/chevron2"/>
    <dgm:cxn modelId="{2A9333E3-0C1E-824E-A149-AD7624A4413B}" type="presParOf" srcId="{81E2900C-EA27-E744-AE49-DD6462A0ACE3}" destId="{3308F2B5-471F-8A49-9280-A9C3FDC663B9}" srcOrd="0" destOrd="0" presId="urn:microsoft.com/office/officeart/2005/8/layout/chevron2"/>
    <dgm:cxn modelId="{1A1A1C3E-D48F-1A4C-B553-30C3055882CF}" type="presParOf" srcId="{81E2900C-EA27-E744-AE49-DD6462A0ACE3}" destId="{A643BF69-B257-5849-9531-CA2F5F3CEFD5}" srcOrd="1" destOrd="0" presId="urn:microsoft.com/office/officeart/2005/8/layout/chevron2"/>
    <dgm:cxn modelId="{EFB2D2F9-9A0F-6242-AC15-D88E058FECA0}" type="presParOf" srcId="{34B3B50C-9FD9-7941-9D8B-FE556677C751}" destId="{23C025A2-F3C8-4047-9D12-43AF65703722}" srcOrd="1" destOrd="0" presId="urn:microsoft.com/office/officeart/2005/8/layout/chevron2"/>
    <dgm:cxn modelId="{A84FEE28-CC98-C247-B01E-BC0967E4A8CB}" type="presParOf" srcId="{34B3B50C-9FD9-7941-9D8B-FE556677C751}" destId="{0B15ACAE-4BC0-124F-9F83-157C34FA4BF6}" srcOrd="2" destOrd="0" presId="urn:microsoft.com/office/officeart/2005/8/layout/chevron2"/>
    <dgm:cxn modelId="{D1A24874-F3D3-FF44-9503-2D76B1EEDE4A}" type="presParOf" srcId="{0B15ACAE-4BC0-124F-9F83-157C34FA4BF6}" destId="{F3F28337-7CC6-9A4C-BE6D-46B242C7FAE7}" srcOrd="0" destOrd="0" presId="urn:microsoft.com/office/officeart/2005/8/layout/chevron2"/>
    <dgm:cxn modelId="{44FFB11E-8594-7545-A4CC-7196486E2555}" type="presParOf" srcId="{0B15ACAE-4BC0-124F-9F83-157C34FA4BF6}" destId="{069A76DD-44BA-3E45-BEA2-FCA069ECCE7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A2E29A-FAF8-7F4D-BAF7-80A0F540BDE5}">
      <dsp:nvSpPr>
        <dsp:cNvPr id="0" name=""/>
        <dsp:cNvSpPr/>
      </dsp:nvSpPr>
      <dsp:spPr>
        <a:xfrm>
          <a:off x="1092210" y="0"/>
          <a:ext cx="2794000" cy="2794000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095F49-073A-9C48-BB70-55C05E87591F}">
      <dsp:nvSpPr>
        <dsp:cNvPr id="0" name=""/>
        <dsp:cNvSpPr/>
      </dsp:nvSpPr>
      <dsp:spPr>
        <a:xfrm>
          <a:off x="2381250" y="279672"/>
          <a:ext cx="1816100" cy="4965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Quote</a:t>
          </a:r>
          <a:endParaRPr lang="en-US" sz="1200" kern="1200" dirty="0"/>
        </a:p>
      </dsp:txBody>
      <dsp:txXfrm>
        <a:off x="2381250" y="279672"/>
        <a:ext cx="1816100" cy="496589"/>
      </dsp:txXfrm>
    </dsp:sp>
    <dsp:sp modelId="{AE5E0791-21AC-F941-A854-AFF461E6CFD8}">
      <dsp:nvSpPr>
        <dsp:cNvPr id="0" name=""/>
        <dsp:cNvSpPr/>
      </dsp:nvSpPr>
      <dsp:spPr>
        <a:xfrm>
          <a:off x="2381250" y="838336"/>
          <a:ext cx="1816100" cy="4965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Shaping the story &amp; its content</a:t>
          </a:r>
          <a:endParaRPr lang="en-US" sz="1200" kern="1200" dirty="0"/>
        </a:p>
      </dsp:txBody>
      <dsp:txXfrm>
        <a:off x="2381250" y="838336"/>
        <a:ext cx="1816100" cy="496589"/>
      </dsp:txXfrm>
    </dsp:sp>
    <dsp:sp modelId="{99034A6D-8946-4443-8625-95479519AB2C}">
      <dsp:nvSpPr>
        <dsp:cNvPr id="0" name=""/>
        <dsp:cNvSpPr/>
      </dsp:nvSpPr>
      <dsp:spPr>
        <a:xfrm>
          <a:off x="2381250" y="1397000"/>
          <a:ext cx="1816100" cy="4965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Choosing / Placing your story</a:t>
          </a:r>
          <a:endParaRPr lang="en-US" sz="1200" kern="1200" dirty="0"/>
        </a:p>
      </dsp:txBody>
      <dsp:txXfrm>
        <a:off x="2381250" y="1397000"/>
        <a:ext cx="1816100" cy="496589"/>
      </dsp:txXfrm>
    </dsp:sp>
    <dsp:sp modelId="{5F76440E-5CA8-EF4C-B30C-51A1A968271B}">
      <dsp:nvSpPr>
        <dsp:cNvPr id="0" name=""/>
        <dsp:cNvSpPr/>
      </dsp:nvSpPr>
      <dsp:spPr>
        <a:xfrm>
          <a:off x="2381250" y="1955663"/>
          <a:ext cx="1816100" cy="4965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Media Relations and Media Monitoring</a:t>
          </a:r>
          <a:endParaRPr lang="en-US" sz="1200" kern="1200" dirty="0"/>
        </a:p>
      </dsp:txBody>
      <dsp:txXfrm>
        <a:off x="2381250" y="1955663"/>
        <a:ext cx="1816100" cy="49658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7CA197-E288-8141-A165-682A9A46DD9F}">
      <dsp:nvSpPr>
        <dsp:cNvPr id="0" name=""/>
        <dsp:cNvSpPr/>
      </dsp:nvSpPr>
      <dsp:spPr>
        <a:xfrm>
          <a:off x="0" y="1283062"/>
          <a:ext cx="6324600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0859" tIns="312420" rIns="490859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Written, Spoken, Acted and Imagined</a:t>
          </a:r>
        </a:p>
      </dsp:txBody>
      <dsp:txXfrm>
        <a:off x="0" y="1283062"/>
        <a:ext cx="6324600" cy="637875"/>
      </dsp:txXfrm>
    </dsp:sp>
    <dsp:sp modelId="{FA3853B8-6EA4-C44C-BEDB-17836089BAE3}">
      <dsp:nvSpPr>
        <dsp:cNvPr id="0" name=""/>
        <dsp:cNvSpPr/>
      </dsp:nvSpPr>
      <dsp:spPr>
        <a:xfrm>
          <a:off x="316230" y="1061662"/>
          <a:ext cx="4427220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338" tIns="0" rIns="167338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Campaign Tactics:</a:t>
          </a:r>
        </a:p>
      </dsp:txBody>
      <dsp:txXfrm>
        <a:off x="316230" y="1061662"/>
        <a:ext cx="4427220" cy="442800"/>
      </dsp:txXfrm>
    </dsp:sp>
    <dsp:sp modelId="{319E5DB0-5CB8-C14C-AAF0-B249CE0919B4}">
      <dsp:nvSpPr>
        <dsp:cNvPr id="0" name=""/>
        <dsp:cNvSpPr/>
      </dsp:nvSpPr>
      <dsp:spPr>
        <a:xfrm>
          <a:off x="0" y="2223337"/>
          <a:ext cx="6324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43409C-2573-1945-8ADF-6B7734738407}">
      <dsp:nvSpPr>
        <dsp:cNvPr id="0" name=""/>
        <dsp:cNvSpPr/>
      </dsp:nvSpPr>
      <dsp:spPr>
        <a:xfrm>
          <a:off x="316230" y="2001937"/>
          <a:ext cx="4427220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338" tIns="0" rIns="167338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The News Release</a:t>
          </a:r>
        </a:p>
      </dsp:txBody>
      <dsp:txXfrm>
        <a:off x="316230" y="2001937"/>
        <a:ext cx="4427220" cy="442800"/>
      </dsp:txXfrm>
    </dsp:sp>
    <dsp:sp modelId="{979B6EB7-6EEA-164E-9689-EE523195B098}">
      <dsp:nvSpPr>
        <dsp:cNvPr id="0" name=""/>
        <dsp:cNvSpPr/>
      </dsp:nvSpPr>
      <dsp:spPr>
        <a:xfrm>
          <a:off x="0" y="2903737"/>
          <a:ext cx="6324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7D7773-9478-3D4C-8B12-92BCD0785518}">
      <dsp:nvSpPr>
        <dsp:cNvPr id="0" name=""/>
        <dsp:cNvSpPr/>
      </dsp:nvSpPr>
      <dsp:spPr>
        <a:xfrm>
          <a:off x="316230" y="2682337"/>
          <a:ext cx="4427220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338" tIns="0" rIns="167338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Developing Media Relationships around News</a:t>
          </a:r>
        </a:p>
      </dsp:txBody>
      <dsp:txXfrm>
        <a:off x="316230" y="2682337"/>
        <a:ext cx="4427220" cy="4428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A2E29A-FAF8-7F4D-BAF7-80A0F540BDE5}">
      <dsp:nvSpPr>
        <dsp:cNvPr id="0" name=""/>
        <dsp:cNvSpPr/>
      </dsp:nvSpPr>
      <dsp:spPr>
        <a:xfrm>
          <a:off x="946040" y="0"/>
          <a:ext cx="1574800" cy="1574800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095F49-073A-9C48-BB70-55C05E87591F}">
      <dsp:nvSpPr>
        <dsp:cNvPr id="0" name=""/>
        <dsp:cNvSpPr/>
      </dsp:nvSpPr>
      <dsp:spPr>
        <a:xfrm>
          <a:off x="1672589" y="157633"/>
          <a:ext cx="1023620" cy="2798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Quote</a:t>
          </a:r>
          <a:endParaRPr lang="en-US" sz="700" kern="1200" dirty="0"/>
        </a:p>
      </dsp:txBody>
      <dsp:txXfrm>
        <a:off x="1672589" y="157633"/>
        <a:ext cx="1023620" cy="279896"/>
      </dsp:txXfrm>
    </dsp:sp>
    <dsp:sp modelId="{AE5E0791-21AC-F941-A854-AFF461E6CFD8}">
      <dsp:nvSpPr>
        <dsp:cNvPr id="0" name=""/>
        <dsp:cNvSpPr/>
      </dsp:nvSpPr>
      <dsp:spPr>
        <a:xfrm>
          <a:off x="1672589" y="472516"/>
          <a:ext cx="1023620" cy="2798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Shaping the story &amp; its content</a:t>
          </a:r>
          <a:endParaRPr lang="en-US" sz="700" kern="1200" dirty="0"/>
        </a:p>
      </dsp:txBody>
      <dsp:txXfrm>
        <a:off x="1672589" y="472516"/>
        <a:ext cx="1023620" cy="279896"/>
      </dsp:txXfrm>
    </dsp:sp>
    <dsp:sp modelId="{99034A6D-8946-4443-8625-95479519AB2C}">
      <dsp:nvSpPr>
        <dsp:cNvPr id="0" name=""/>
        <dsp:cNvSpPr/>
      </dsp:nvSpPr>
      <dsp:spPr>
        <a:xfrm>
          <a:off x="1672589" y="787399"/>
          <a:ext cx="1023620" cy="2798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Choosing / Placing your story</a:t>
          </a:r>
          <a:endParaRPr lang="en-US" sz="700" kern="1200" dirty="0"/>
        </a:p>
      </dsp:txBody>
      <dsp:txXfrm>
        <a:off x="1672589" y="787399"/>
        <a:ext cx="1023620" cy="279896"/>
      </dsp:txXfrm>
    </dsp:sp>
    <dsp:sp modelId="{5F76440E-5CA8-EF4C-B30C-51A1A968271B}">
      <dsp:nvSpPr>
        <dsp:cNvPr id="0" name=""/>
        <dsp:cNvSpPr/>
      </dsp:nvSpPr>
      <dsp:spPr>
        <a:xfrm>
          <a:off x="1672589" y="1102283"/>
          <a:ext cx="1023620" cy="2798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Media Relations and Media Monitoring</a:t>
          </a:r>
          <a:endParaRPr lang="en-US" sz="700" kern="1200" dirty="0"/>
        </a:p>
      </dsp:txBody>
      <dsp:txXfrm>
        <a:off x="1672589" y="1102283"/>
        <a:ext cx="1023620" cy="27989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A2E29A-FAF8-7F4D-BAF7-80A0F540BDE5}">
      <dsp:nvSpPr>
        <dsp:cNvPr id="0" name=""/>
        <dsp:cNvSpPr/>
      </dsp:nvSpPr>
      <dsp:spPr>
        <a:xfrm>
          <a:off x="1092210" y="0"/>
          <a:ext cx="2794000" cy="2794000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095F49-073A-9C48-BB70-55C05E87591F}">
      <dsp:nvSpPr>
        <dsp:cNvPr id="0" name=""/>
        <dsp:cNvSpPr/>
      </dsp:nvSpPr>
      <dsp:spPr>
        <a:xfrm>
          <a:off x="2381250" y="279672"/>
          <a:ext cx="1816100" cy="4965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Quote</a:t>
          </a:r>
          <a:endParaRPr lang="en-US" sz="1200" kern="1200" dirty="0"/>
        </a:p>
      </dsp:txBody>
      <dsp:txXfrm>
        <a:off x="2381250" y="279672"/>
        <a:ext cx="1816100" cy="496589"/>
      </dsp:txXfrm>
    </dsp:sp>
    <dsp:sp modelId="{AE5E0791-21AC-F941-A854-AFF461E6CFD8}">
      <dsp:nvSpPr>
        <dsp:cNvPr id="0" name=""/>
        <dsp:cNvSpPr/>
      </dsp:nvSpPr>
      <dsp:spPr>
        <a:xfrm>
          <a:off x="2381250" y="838336"/>
          <a:ext cx="1816100" cy="4965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Shaping the story &amp; its content</a:t>
          </a:r>
          <a:endParaRPr lang="en-US" sz="1200" kern="1200" dirty="0"/>
        </a:p>
      </dsp:txBody>
      <dsp:txXfrm>
        <a:off x="2381250" y="838336"/>
        <a:ext cx="1816100" cy="496589"/>
      </dsp:txXfrm>
    </dsp:sp>
    <dsp:sp modelId="{99034A6D-8946-4443-8625-95479519AB2C}">
      <dsp:nvSpPr>
        <dsp:cNvPr id="0" name=""/>
        <dsp:cNvSpPr/>
      </dsp:nvSpPr>
      <dsp:spPr>
        <a:xfrm>
          <a:off x="2381250" y="1397000"/>
          <a:ext cx="1816100" cy="4965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Choosing / Placing your story</a:t>
          </a:r>
          <a:endParaRPr lang="en-US" sz="1200" kern="1200" dirty="0"/>
        </a:p>
      </dsp:txBody>
      <dsp:txXfrm>
        <a:off x="2381250" y="1397000"/>
        <a:ext cx="1816100" cy="496589"/>
      </dsp:txXfrm>
    </dsp:sp>
    <dsp:sp modelId="{5F76440E-5CA8-EF4C-B30C-51A1A968271B}">
      <dsp:nvSpPr>
        <dsp:cNvPr id="0" name=""/>
        <dsp:cNvSpPr/>
      </dsp:nvSpPr>
      <dsp:spPr>
        <a:xfrm>
          <a:off x="2381250" y="1955663"/>
          <a:ext cx="1816100" cy="4965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Media Relations and Media Monitoring</a:t>
          </a:r>
          <a:endParaRPr lang="en-US" sz="1200" kern="1200" dirty="0"/>
        </a:p>
      </dsp:txBody>
      <dsp:txXfrm>
        <a:off x="2381250" y="1955663"/>
        <a:ext cx="1816100" cy="49658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08F2B5-471F-8A49-9280-A9C3FDC663B9}">
      <dsp:nvSpPr>
        <dsp:cNvPr id="0" name=""/>
        <dsp:cNvSpPr/>
      </dsp:nvSpPr>
      <dsp:spPr>
        <a:xfrm rot="5400000">
          <a:off x="-360662" y="361516"/>
          <a:ext cx="2404417" cy="168309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Information Media are Interested in</a:t>
          </a:r>
          <a:endParaRPr lang="en-US" sz="1600" kern="1200" dirty="0"/>
        </a:p>
      </dsp:txBody>
      <dsp:txXfrm rot="5400000">
        <a:off x="-360662" y="361516"/>
        <a:ext cx="2404417" cy="1683092"/>
      </dsp:txXfrm>
    </dsp:sp>
    <dsp:sp modelId="{A643BF69-B257-5849-9531-CA2F5F3CEFD5}">
      <dsp:nvSpPr>
        <dsp:cNvPr id="0" name=""/>
        <dsp:cNvSpPr/>
      </dsp:nvSpPr>
      <dsp:spPr>
        <a:xfrm rot="5400000">
          <a:off x="3476224" y="-1792278"/>
          <a:ext cx="1562871" cy="51491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What information are the media interested in?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What format do they want/ need/ prefer it in?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When do media need access to this information?</a:t>
          </a:r>
          <a:endParaRPr lang="en-US" sz="1800" kern="1200" dirty="0"/>
        </a:p>
      </dsp:txBody>
      <dsp:txXfrm rot="5400000">
        <a:off x="3476224" y="-1792278"/>
        <a:ext cx="1562871" cy="5149136"/>
      </dsp:txXfrm>
    </dsp:sp>
    <dsp:sp modelId="{F3F28337-7CC6-9A4C-BE6D-46B242C7FAE7}">
      <dsp:nvSpPr>
        <dsp:cNvPr id="0" name=""/>
        <dsp:cNvSpPr/>
      </dsp:nvSpPr>
      <dsp:spPr>
        <a:xfrm rot="5400000">
          <a:off x="-360662" y="2481354"/>
          <a:ext cx="2404417" cy="168309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Media </a:t>
          </a:r>
          <a:r>
            <a:rPr lang="en-US" sz="1600" kern="1200" dirty="0" err="1" smtClean="0"/>
            <a:t>Relationist</a:t>
          </a:r>
          <a:r>
            <a:rPr lang="en-US" sz="1600" kern="1200" dirty="0" smtClean="0"/>
            <a:t> to supply this information</a:t>
          </a:r>
          <a:endParaRPr lang="en-US" sz="1600" kern="1200" dirty="0"/>
        </a:p>
      </dsp:txBody>
      <dsp:txXfrm rot="5400000">
        <a:off x="-360662" y="2481354"/>
        <a:ext cx="2404417" cy="1683092"/>
      </dsp:txXfrm>
    </dsp:sp>
    <dsp:sp modelId="{069A76DD-44BA-3E45-BEA2-FCA069ECCE7D}">
      <dsp:nvSpPr>
        <dsp:cNvPr id="0" name=""/>
        <dsp:cNvSpPr/>
      </dsp:nvSpPr>
      <dsp:spPr>
        <a:xfrm rot="5400000">
          <a:off x="3476224" y="327559"/>
          <a:ext cx="1562871" cy="51491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What is news and how is it perceived by different media?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Is a media relationship only built on news?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How is news imagined by the media?</a:t>
          </a:r>
          <a:endParaRPr lang="en-US" sz="1800" kern="1200" dirty="0"/>
        </a:p>
      </dsp:txBody>
      <dsp:txXfrm rot="5400000">
        <a:off x="3476224" y="327559"/>
        <a:ext cx="1562871" cy="51491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EE0E7-875B-472D-82FD-0921116ED9FC}" type="datetimeFigureOut">
              <a:rPr lang="en-US" smtClean="0"/>
              <a:pPr/>
              <a:t>8/20/14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EB80C-3D5D-4036-876C-B3AB82BF204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8854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B80C-3D5D-4036-876C-B3AB82BF204A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ReadingsL</a:t>
            </a:r>
            <a:r>
              <a:rPr lang="en-US" dirty="0" smtClean="0"/>
              <a:t> </a:t>
            </a:r>
          </a:p>
          <a:p>
            <a:r>
              <a:rPr lang="en-US" sz="1200" dirty="0" smtClean="0"/>
              <a:t>(Chapter 4) Campaign Tactics – </a:t>
            </a:r>
            <a:r>
              <a:rPr lang="en-US" sz="1200" i="1" dirty="0" smtClean="0"/>
              <a:t>Written, Spoken, Acted and Imagined</a:t>
            </a:r>
          </a:p>
          <a:p>
            <a:r>
              <a:rPr lang="en-US" sz="1200" dirty="0" smtClean="0"/>
              <a:t>(Chapter 5) The News Release</a:t>
            </a:r>
          </a:p>
          <a:p>
            <a:r>
              <a:rPr lang="en-US" sz="1200" dirty="0" smtClean="0"/>
              <a:t>(Chapter 6) Developing Media Relationships Around News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B80C-3D5D-4036-876C-B3AB82BF204A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According to Stanton 2007 p.</a:t>
            </a:r>
            <a:r>
              <a:rPr lang="en-US" baseline="0" dirty="0" smtClean="0"/>
              <a:t> 51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56775-227A-FE46-A5F2-7DCF1009164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9638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Inverted pyramid image - https://</a:t>
            </a:r>
            <a:r>
              <a:rPr lang="en-US" dirty="0" err="1" smtClean="0"/>
              <a:t>sites.google.com</a:t>
            </a:r>
            <a:r>
              <a:rPr lang="en-US" dirty="0" smtClean="0"/>
              <a:t>/site/</a:t>
            </a:r>
            <a:r>
              <a:rPr lang="en-US" dirty="0" err="1" smtClean="0"/>
              <a:t>spiritofrevolution</a:t>
            </a:r>
            <a:r>
              <a:rPr lang="en-US" dirty="0" smtClean="0"/>
              <a:t>/invertedpyramid1.png</a:t>
            </a:r>
          </a:p>
          <a:p>
            <a:r>
              <a:rPr lang="en-US" dirty="0" err="1" smtClean="0"/>
              <a:t>Colourful</a:t>
            </a:r>
            <a:r>
              <a:rPr lang="en-US" dirty="0" smtClean="0"/>
              <a:t> reference at – PR reference though http://</a:t>
            </a:r>
            <a:r>
              <a:rPr lang="en-US" dirty="0" err="1" smtClean="0"/>
              <a:t>meganwinkler.files.wordpress.com</a:t>
            </a:r>
            <a:r>
              <a:rPr lang="en-US" dirty="0" smtClean="0"/>
              <a:t>/2011/10/inverted_pyramid1.jpg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56775-227A-FE46-A5F2-7DCF1009164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13534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 userDrawn="1"/>
        </p:nvSpPr>
        <p:spPr bwMode="invGray">
          <a:xfrm>
            <a:off x="1071538" y="0"/>
            <a:ext cx="8072462" cy="57864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Rectangle 21"/>
          <p:cNvSpPr/>
          <p:nvPr userDrawn="1"/>
        </p:nvSpPr>
        <p:spPr bwMode="ltGray">
          <a:xfrm>
            <a:off x="1071536" y="4200304"/>
            <a:ext cx="2304000" cy="23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31912" y="285729"/>
            <a:ext cx="7704138" cy="100013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ts val="31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baseline="0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PRESENTATION TITLE HERE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31912" y="1285860"/>
            <a:ext cx="7704137" cy="50006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AU" sz="2000" b="0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Heading | Use Line Dividers To Separate Headings (Shift \)</a:t>
            </a:r>
            <a:endParaRPr lang="en-AU" dirty="0"/>
          </a:p>
        </p:txBody>
      </p:sp>
      <p:sp>
        <p:nvSpPr>
          <p:cNvPr id="11" name="Content Placeholder 25"/>
          <p:cNvSpPr>
            <a:spLocks noGrp="1"/>
          </p:cNvSpPr>
          <p:nvPr>
            <p:ph sz="quarter" idx="11" hasCustomPrompt="1"/>
          </p:nvPr>
        </p:nvSpPr>
        <p:spPr>
          <a:xfrm>
            <a:off x="3428992" y="5286388"/>
            <a:ext cx="5572133" cy="285752"/>
          </a:xfrm>
        </p:spPr>
        <p:txBody>
          <a:bodyPr lIns="0" tIns="0" rIns="0" bIns="0" anchor="t" anchorCtr="0">
            <a:noAutofit/>
          </a:bodyPr>
          <a:lstStyle>
            <a:lvl1pPr marL="174625" marR="0" indent="-174625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marL="174625" marR="0" lvl="0" indent="-174625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UNIT OR PROGRAM NAME </a:t>
            </a:r>
            <a:r>
              <a:rPr lang="en-AU" dirty="0" smtClean="0"/>
              <a:t>(Use Line Dividers)</a:t>
            </a:r>
            <a:endParaRPr lang="en-US" dirty="0" smtClean="0"/>
          </a:p>
        </p:txBody>
      </p:sp>
      <p:sp>
        <p:nvSpPr>
          <p:cNvPr id="12" name="Content Placeholder 25"/>
          <p:cNvSpPr>
            <a:spLocks noGrp="1"/>
          </p:cNvSpPr>
          <p:nvPr>
            <p:ph sz="quarter" idx="12" hasCustomPrompt="1"/>
          </p:nvPr>
        </p:nvSpPr>
        <p:spPr>
          <a:xfrm>
            <a:off x="3428992" y="5000636"/>
            <a:ext cx="5572133" cy="285752"/>
          </a:xfrm>
        </p:spPr>
        <p:txBody>
          <a:bodyPr lIns="0" tIns="0" rIns="0" bIns="0" anchor="b" anchorCtr="0">
            <a:noAutofit/>
          </a:bodyPr>
          <a:lstStyle>
            <a:lvl1pPr algn="r">
              <a:buNone/>
              <a:defRPr sz="1400" baseline="0">
                <a:solidFill>
                  <a:schemeClr val="bg1"/>
                </a:solidFill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lvl="0"/>
            <a:r>
              <a:rPr lang="en-US" dirty="0" smtClean="0"/>
              <a:t>AUTHOR’S NAME | TITLE </a:t>
            </a:r>
            <a:r>
              <a:rPr lang="en-AU" dirty="0" smtClean="0"/>
              <a:t>(Use Line Dividers)</a:t>
            </a:r>
            <a:endParaRPr lang="en-US" dirty="0" smtClean="0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3" hasCustomPrompt="1"/>
          </p:nvPr>
        </p:nvSpPr>
        <p:spPr>
          <a:xfrm>
            <a:off x="8055033" y="5819652"/>
            <a:ext cx="985150" cy="98515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000" baseline="0"/>
            </a:lvl1pPr>
          </a:lstStyle>
          <a:p>
            <a:r>
              <a:rPr lang="en-AU" dirty="0" smtClean="0"/>
              <a:t>Insert      Partner Logo </a:t>
            </a:r>
            <a:br>
              <a:rPr lang="en-AU" dirty="0" smtClean="0"/>
            </a:br>
            <a:r>
              <a:rPr lang="en-AU" dirty="0" smtClean="0"/>
              <a:t>- Delete if not required</a:t>
            </a:r>
            <a:endParaRPr lang="en-AU" dirty="0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261938" y="5715016"/>
            <a:ext cx="1612106" cy="789289"/>
            <a:chOff x="261938" y="5715016"/>
            <a:chExt cx="1612106" cy="789289"/>
          </a:xfrm>
        </p:grpSpPr>
        <p:sp>
          <p:nvSpPr>
            <p:cNvPr id="18" name="Rectangle 17"/>
            <p:cNvSpPr/>
            <p:nvPr userDrawn="1"/>
          </p:nvSpPr>
          <p:spPr>
            <a:xfrm flipH="1">
              <a:off x="261938" y="5715016"/>
              <a:ext cx="1612106" cy="7892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9" name="Picture 18" descr="USY_MB1_rgb_Reversed_Standard_Logo.pn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433773" y="5890063"/>
              <a:ext cx="1268436" cy="439194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YELLOW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 userDrawn="1"/>
        </p:nvSpPr>
        <p:spPr>
          <a:xfrm>
            <a:off x="1071538" y="0"/>
            <a:ext cx="8072462" cy="57864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31912" y="285729"/>
            <a:ext cx="7704138" cy="1000132"/>
          </a:xfrm>
        </p:spPr>
        <p:txBody>
          <a:bodyPr>
            <a:normAutofit/>
          </a:bodyPr>
          <a:lstStyle>
            <a:lvl1pPr algn="l">
              <a:lnSpc>
                <a:spcPts val="31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AU" dirty="0" smtClean="0"/>
              <a:t>PRESENTATION TITLE HERE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31912" y="1285860"/>
            <a:ext cx="7704137" cy="50006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AU" sz="2000" b="0" kern="120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Heading | Use Line Dividers To Separate Headings (Shift \)</a:t>
            </a:r>
            <a:endParaRPr lang="en-AU" dirty="0"/>
          </a:p>
        </p:txBody>
      </p:sp>
      <p:sp>
        <p:nvSpPr>
          <p:cNvPr id="13" name="Content Placeholder 25"/>
          <p:cNvSpPr>
            <a:spLocks noGrp="1"/>
          </p:cNvSpPr>
          <p:nvPr>
            <p:ph sz="quarter" idx="11" hasCustomPrompt="1"/>
          </p:nvPr>
        </p:nvSpPr>
        <p:spPr>
          <a:xfrm>
            <a:off x="3428992" y="5286388"/>
            <a:ext cx="5572133" cy="285752"/>
          </a:xfrm>
        </p:spPr>
        <p:txBody>
          <a:bodyPr lIns="0" tIns="0" rIns="0" bIns="0" anchor="t" anchorCtr="0">
            <a:noAutofit/>
          </a:bodyPr>
          <a:lstStyle>
            <a:lvl1pPr marL="174625" marR="0" indent="-174625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sz="1400" baseline="0">
                <a:solidFill>
                  <a:schemeClr val="tx1"/>
                </a:solidFill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marL="174625" marR="0" lvl="0" indent="-174625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UNIT OR PROGRAM NAME </a:t>
            </a:r>
            <a:r>
              <a:rPr lang="en-AU" dirty="0" smtClean="0"/>
              <a:t>(Use Line Dividers)</a:t>
            </a:r>
            <a:endParaRPr lang="en-US" dirty="0" smtClean="0"/>
          </a:p>
        </p:txBody>
      </p:sp>
      <p:sp>
        <p:nvSpPr>
          <p:cNvPr id="20" name="Content Placeholder 25"/>
          <p:cNvSpPr>
            <a:spLocks noGrp="1"/>
          </p:cNvSpPr>
          <p:nvPr>
            <p:ph sz="quarter" idx="12" hasCustomPrompt="1"/>
          </p:nvPr>
        </p:nvSpPr>
        <p:spPr>
          <a:xfrm>
            <a:off x="3428992" y="5000636"/>
            <a:ext cx="5572133" cy="285752"/>
          </a:xfrm>
        </p:spPr>
        <p:txBody>
          <a:bodyPr lIns="0" tIns="0" rIns="0" bIns="0" anchor="b" anchorCtr="0">
            <a:noAutofit/>
          </a:bodyPr>
          <a:lstStyle>
            <a:lvl1pPr algn="r">
              <a:buNone/>
              <a:defRPr sz="1400" baseline="0">
                <a:solidFill>
                  <a:schemeClr val="tx1"/>
                </a:solidFill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lvl="0"/>
            <a:r>
              <a:rPr lang="en-US" dirty="0" smtClean="0"/>
              <a:t>AUTHOR’S NAME | TITLE </a:t>
            </a:r>
            <a:r>
              <a:rPr lang="en-AU" dirty="0" smtClean="0"/>
              <a:t>(Use Line Dividers)</a:t>
            </a:r>
            <a:endParaRPr lang="en-US" dirty="0" smtClean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 hasCustomPrompt="1"/>
          </p:nvPr>
        </p:nvSpPr>
        <p:spPr>
          <a:xfrm>
            <a:off x="8055033" y="5819652"/>
            <a:ext cx="985150" cy="98515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000" baseline="0"/>
            </a:lvl1pPr>
          </a:lstStyle>
          <a:p>
            <a:r>
              <a:rPr lang="en-AU" dirty="0" smtClean="0"/>
              <a:t>Insert      Partner Logo </a:t>
            </a:r>
            <a:br>
              <a:rPr lang="en-AU" dirty="0" smtClean="0"/>
            </a:br>
            <a:r>
              <a:rPr lang="en-AU" dirty="0" smtClean="0"/>
              <a:t>- Delete if not required</a:t>
            </a:r>
            <a:endParaRPr lang="en-AU" dirty="0"/>
          </a:p>
        </p:txBody>
      </p:sp>
      <p:sp>
        <p:nvSpPr>
          <p:cNvPr id="16" name="Rectangle 15"/>
          <p:cNvSpPr/>
          <p:nvPr userDrawn="1"/>
        </p:nvSpPr>
        <p:spPr bwMode="ltGray">
          <a:xfrm>
            <a:off x="1071536" y="4200304"/>
            <a:ext cx="2304000" cy="23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Rectangle 20"/>
          <p:cNvSpPr/>
          <p:nvPr userDrawn="1"/>
        </p:nvSpPr>
        <p:spPr>
          <a:xfrm flipH="1">
            <a:off x="261938" y="5715016"/>
            <a:ext cx="1612106" cy="789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3" name="Picture 22" descr="USY_MB1_rgb_Reversed_Standard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33773" y="5890063"/>
            <a:ext cx="1268436" cy="4391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RED Title Slid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ecture_theatre.jpg"/>
          <p:cNvPicPr>
            <a:picLocks noChangeAspect="1"/>
          </p:cNvPicPr>
          <p:nvPr userDrawn="1"/>
        </p:nvPicPr>
        <p:blipFill>
          <a:blip r:embed="rId2" cstate="print"/>
          <a:srcRect l="5985" t="6510" r="12702" b="13737"/>
          <a:stretch>
            <a:fillRect/>
          </a:stretch>
        </p:blipFill>
        <p:spPr>
          <a:xfrm flipH="1">
            <a:off x="0" y="3357562"/>
            <a:ext cx="9144000" cy="350043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invGray"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5720" y="285729"/>
            <a:ext cx="8750330" cy="1000132"/>
          </a:xfrm>
        </p:spPr>
        <p:txBody>
          <a:bodyPr>
            <a:normAutofit/>
          </a:bodyPr>
          <a:lstStyle>
            <a:lvl1pPr algn="l">
              <a:lnSpc>
                <a:spcPts val="3100"/>
              </a:lnSpc>
              <a:defRPr sz="3600" b="0" baseline="0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PRESENTATION TITLE HERE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5720" y="1285860"/>
            <a:ext cx="8750329" cy="50006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AU" sz="2000" b="0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Heading | Use Line Dividers To Separate Headings (Shift \)</a:t>
            </a:r>
            <a:endParaRPr lang="en-AU" dirty="0"/>
          </a:p>
        </p:txBody>
      </p:sp>
      <p:sp>
        <p:nvSpPr>
          <p:cNvPr id="19" name="Content Placeholder 25"/>
          <p:cNvSpPr>
            <a:spLocks noGrp="1"/>
          </p:cNvSpPr>
          <p:nvPr>
            <p:ph sz="quarter" idx="11" hasCustomPrompt="1"/>
          </p:nvPr>
        </p:nvSpPr>
        <p:spPr>
          <a:xfrm>
            <a:off x="250826" y="3000372"/>
            <a:ext cx="8750300" cy="285752"/>
          </a:xfrm>
        </p:spPr>
        <p:txBody>
          <a:bodyPr lIns="0" tIns="0" rIns="0" bIns="0" anchor="b" anchorCtr="0">
            <a:noAutofit/>
          </a:bodyPr>
          <a:lstStyle>
            <a:lvl1pPr marL="174625" marR="0" indent="-174625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marL="174625" marR="0" lvl="0" indent="-174625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UNIT OR PROGRAM NAME </a:t>
            </a:r>
            <a:r>
              <a:rPr lang="en-AU" dirty="0" smtClean="0"/>
              <a:t>(Use Line Dividers)</a:t>
            </a:r>
            <a:endParaRPr lang="en-US" dirty="0" smtClean="0"/>
          </a:p>
        </p:txBody>
      </p:sp>
      <p:sp>
        <p:nvSpPr>
          <p:cNvPr id="20" name="Content Placeholder 25"/>
          <p:cNvSpPr>
            <a:spLocks noGrp="1"/>
          </p:cNvSpPr>
          <p:nvPr>
            <p:ph sz="quarter" idx="12" hasCustomPrompt="1"/>
          </p:nvPr>
        </p:nvSpPr>
        <p:spPr>
          <a:xfrm>
            <a:off x="250826" y="2714620"/>
            <a:ext cx="8750300" cy="285752"/>
          </a:xfrm>
        </p:spPr>
        <p:txBody>
          <a:bodyPr lIns="0" tIns="0" rIns="0" bIns="0" anchor="b" anchorCtr="0">
            <a:noAutofit/>
          </a:bodyPr>
          <a:lstStyle>
            <a:lvl1pPr algn="r">
              <a:buNone/>
              <a:defRPr sz="1400" baseline="0">
                <a:solidFill>
                  <a:schemeClr val="bg1"/>
                </a:solidFill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lvl="0"/>
            <a:r>
              <a:rPr lang="en-US" dirty="0" smtClean="0"/>
              <a:t>AUTHOR’S NAME | TITLE </a:t>
            </a:r>
            <a:r>
              <a:rPr lang="en-AU" dirty="0" smtClean="0"/>
              <a:t>(Use Line Dividers)</a:t>
            </a:r>
            <a:endParaRPr lang="en-US" dirty="0" smtClean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 hasCustomPrompt="1"/>
          </p:nvPr>
        </p:nvSpPr>
        <p:spPr>
          <a:xfrm>
            <a:off x="7514706" y="5112818"/>
            <a:ext cx="1399108" cy="1399108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000" baseline="0"/>
            </a:lvl1pPr>
          </a:lstStyle>
          <a:p>
            <a:r>
              <a:rPr lang="en-AU" dirty="0" smtClean="0"/>
              <a:t>Insert Partner Logo </a:t>
            </a:r>
            <a:br>
              <a:rPr lang="en-AU" dirty="0" smtClean="0"/>
            </a:br>
            <a:r>
              <a:rPr lang="en-AU" dirty="0" smtClean="0"/>
              <a:t>- Delete if not required</a:t>
            </a:r>
            <a:endParaRPr lang="en-AU" dirty="0"/>
          </a:p>
        </p:txBody>
      </p:sp>
      <p:sp>
        <p:nvSpPr>
          <p:cNvPr id="13" name="Rectangle 12"/>
          <p:cNvSpPr/>
          <p:nvPr userDrawn="1"/>
        </p:nvSpPr>
        <p:spPr bwMode="ltGray">
          <a:xfrm>
            <a:off x="1071536" y="4200304"/>
            <a:ext cx="2304000" cy="23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 userDrawn="1"/>
        </p:nvSpPr>
        <p:spPr>
          <a:xfrm flipH="1">
            <a:off x="261938" y="5715016"/>
            <a:ext cx="1612106" cy="789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8" name="Picture 17" descr="USY_MB1_rgb_Reversed_Standard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3773" y="5890063"/>
            <a:ext cx="1268436" cy="4391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YELLOW Title Slid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quad copy.jpg"/>
          <p:cNvPicPr>
            <a:picLocks noChangeAspect="1"/>
          </p:cNvPicPr>
          <p:nvPr userDrawn="1"/>
        </p:nvPicPr>
        <p:blipFill>
          <a:blip r:embed="rId2" cstate="print"/>
          <a:srcRect l="1322" r="21189" b="22059"/>
          <a:stretch>
            <a:fillRect/>
          </a:stretch>
        </p:blipFill>
        <p:spPr>
          <a:xfrm flipH="1">
            <a:off x="0" y="3071810"/>
            <a:ext cx="9144000" cy="37861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ltGray">
          <a:xfrm>
            <a:off x="0" y="0"/>
            <a:ext cx="9144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5720" y="285729"/>
            <a:ext cx="8750330" cy="1000132"/>
          </a:xfrm>
        </p:spPr>
        <p:txBody>
          <a:bodyPr>
            <a:normAutofit/>
          </a:bodyPr>
          <a:lstStyle>
            <a:lvl1pPr algn="l">
              <a:lnSpc>
                <a:spcPts val="31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AU" dirty="0" smtClean="0"/>
              <a:t>PRESENTATION TITLE HERE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5720" y="1285860"/>
            <a:ext cx="8750329" cy="50006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AU" sz="2000" b="0" kern="120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Heading | Use Line Dividers To Separate Headings (Shift \)</a:t>
            </a:r>
            <a:endParaRPr lang="en-AU" dirty="0"/>
          </a:p>
        </p:txBody>
      </p:sp>
      <p:sp>
        <p:nvSpPr>
          <p:cNvPr id="15" name="Content Placeholder 25"/>
          <p:cNvSpPr>
            <a:spLocks noGrp="1"/>
          </p:cNvSpPr>
          <p:nvPr>
            <p:ph sz="quarter" idx="11" hasCustomPrompt="1"/>
          </p:nvPr>
        </p:nvSpPr>
        <p:spPr>
          <a:xfrm>
            <a:off x="250826" y="3000372"/>
            <a:ext cx="8750300" cy="285752"/>
          </a:xfrm>
        </p:spPr>
        <p:txBody>
          <a:bodyPr lIns="0" tIns="0" rIns="0" bIns="0" anchor="b" anchorCtr="0">
            <a:noAutofit/>
          </a:bodyPr>
          <a:lstStyle>
            <a:lvl1pPr marL="174625" marR="0" indent="-174625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sz="1400" baseline="0">
                <a:solidFill>
                  <a:schemeClr val="tx1"/>
                </a:solidFill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marL="174625" marR="0" lvl="0" indent="-174625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UNIT OR PROGRAM NAME </a:t>
            </a:r>
            <a:r>
              <a:rPr lang="en-AU" dirty="0" smtClean="0"/>
              <a:t>(Use Line Dividers)</a:t>
            </a:r>
            <a:endParaRPr lang="en-US" dirty="0" smtClean="0"/>
          </a:p>
        </p:txBody>
      </p:sp>
      <p:sp>
        <p:nvSpPr>
          <p:cNvPr id="16" name="Content Placeholder 25"/>
          <p:cNvSpPr>
            <a:spLocks noGrp="1"/>
          </p:cNvSpPr>
          <p:nvPr>
            <p:ph sz="quarter" idx="12" hasCustomPrompt="1"/>
          </p:nvPr>
        </p:nvSpPr>
        <p:spPr>
          <a:xfrm>
            <a:off x="250826" y="2714620"/>
            <a:ext cx="8750300" cy="285752"/>
          </a:xfrm>
        </p:spPr>
        <p:txBody>
          <a:bodyPr lIns="0" tIns="0" rIns="0" bIns="0" anchor="b" anchorCtr="0">
            <a:noAutofit/>
          </a:bodyPr>
          <a:lstStyle>
            <a:lvl1pPr algn="r">
              <a:buNone/>
              <a:defRPr sz="1400" baseline="0">
                <a:solidFill>
                  <a:schemeClr val="tx1"/>
                </a:solidFill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lvl="0"/>
            <a:r>
              <a:rPr lang="en-US" dirty="0" smtClean="0"/>
              <a:t>AUTHOR’S NAME | TITLE </a:t>
            </a:r>
            <a:r>
              <a:rPr lang="en-AU" dirty="0" smtClean="0"/>
              <a:t>(Use Line Dividers)</a:t>
            </a:r>
            <a:endParaRPr lang="en-US" dirty="0" smtClean="0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4" hasCustomPrompt="1"/>
          </p:nvPr>
        </p:nvSpPr>
        <p:spPr>
          <a:xfrm>
            <a:off x="7514706" y="5112818"/>
            <a:ext cx="1399108" cy="1399108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000" baseline="0"/>
            </a:lvl1pPr>
          </a:lstStyle>
          <a:p>
            <a:r>
              <a:rPr lang="en-AU" dirty="0" smtClean="0"/>
              <a:t>Insert Partner Logo </a:t>
            </a:r>
            <a:br>
              <a:rPr lang="en-AU" dirty="0" smtClean="0"/>
            </a:br>
            <a:r>
              <a:rPr lang="en-AU" dirty="0" smtClean="0"/>
              <a:t>- Delete if not required</a:t>
            </a:r>
            <a:endParaRPr lang="en-AU" dirty="0"/>
          </a:p>
        </p:txBody>
      </p:sp>
      <p:sp>
        <p:nvSpPr>
          <p:cNvPr id="14" name="Rectangle 13"/>
          <p:cNvSpPr/>
          <p:nvPr userDrawn="1"/>
        </p:nvSpPr>
        <p:spPr bwMode="ltGray">
          <a:xfrm>
            <a:off x="1071536" y="4200304"/>
            <a:ext cx="2304000" cy="23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ectangle 19"/>
          <p:cNvSpPr/>
          <p:nvPr userDrawn="1"/>
        </p:nvSpPr>
        <p:spPr>
          <a:xfrm flipH="1">
            <a:off x="261938" y="5715016"/>
            <a:ext cx="1612106" cy="789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1" name="Picture 20" descr="USY_MB1_rgb_Reversed_Standard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3773" y="5890063"/>
            <a:ext cx="1268436" cy="4391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BLUE Title Slid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cience_lab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246859"/>
            <a:ext cx="9144000" cy="361114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invGray">
          <a:xfrm>
            <a:off x="0" y="0"/>
            <a:ext cx="9144000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285720" y="285729"/>
            <a:ext cx="8750330" cy="1000132"/>
          </a:xfrm>
        </p:spPr>
        <p:txBody>
          <a:bodyPr>
            <a:normAutofit/>
          </a:bodyPr>
          <a:lstStyle>
            <a:lvl1pPr algn="l">
              <a:lnSpc>
                <a:spcPts val="3100"/>
              </a:lnSpc>
              <a:defRPr sz="3600" b="0" baseline="0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PRESENTATION TITLE HERE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85720" y="1285860"/>
            <a:ext cx="8750329" cy="50006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AU" sz="2000" b="0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Heading | Use Line Dividers To Separate Headings (Shift \)</a:t>
            </a:r>
            <a:endParaRPr lang="en-AU" dirty="0"/>
          </a:p>
        </p:txBody>
      </p:sp>
      <p:sp>
        <p:nvSpPr>
          <p:cNvPr id="14" name="Content Placeholder 25"/>
          <p:cNvSpPr>
            <a:spLocks noGrp="1"/>
          </p:cNvSpPr>
          <p:nvPr>
            <p:ph sz="quarter" idx="11" hasCustomPrompt="1"/>
          </p:nvPr>
        </p:nvSpPr>
        <p:spPr>
          <a:xfrm>
            <a:off x="250826" y="3000372"/>
            <a:ext cx="8750300" cy="285752"/>
          </a:xfrm>
        </p:spPr>
        <p:txBody>
          <a:bodyPr lIns="0" tIns="0" rIns="0" bIns="0" anchor="b" anchorCtr="0">
            <a:noAutofit/>
          </a:bodyPr>
          <a:lstStyle>
            <a:lvl1pPr marL="174625" marR="0" indent="-174625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marL="174625" marR="0" lvl="0" indent="-174625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UNIT OR PROGRAM NAME </a:t>
            </a:r>
            <a:r>
              <a:rPr lang="en-AU" dirty="0" smtClean="0"/>
              <a:t>(Use Line Dividers)</a:t>
            </a:r>
            <a:endParaRPr lang="en-US" dirty="0" smtClean="0"/>
          </a:p>
        </p:txBody>
      </p:sp>
      <p:sp>
        <p:nvSpPr>
          <p:cNvPr id="15" name="Content Placeholder 25"/>
          <p:cNvSpPr>
            <a:spLocks noGrp="1"/>
          </p:cNvSpPr>
          <p:nvPr>
            <p:ph sz="quarter" idx="12" hasCustomPrompt="1"/>
          </p:nvPr>
        </p:nvSpPr>
        <p:spPr>
          <a:xfrm>
            <a:off x="250826" y="2714620"/>
            <a:ext cx="8750300" cy="285752"/>
          </a:xfrm>
        </p:spPr>
        <p:txBody>
          <a:bodyPr lIns="0" tIns="0" rIns="0" bIns="0" anchor="b" anchorCtr="0">
            <a:noAutofit/>
          </a:bodyPr>
          <a:lstStyle>
            <a:lvl1pPr algn="r">
              <a:buNone/>
              <a:defRPr sz="1400" baseline="0">
                <a:solidFill>
                  <a:schemeClr val="bg1"/>
                </a:solidFill>
              </a:defRPr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lvl="0"/>
            <a:r>
              <a:rPr lang="en-US" dirty="0" smtClean="0"/>
              <a:t>AUTHOR’S NAME | TITLE </a:t>
            </a:r>
            <a:r>
              <a:rPr lang="en-AU" dirty="0" smtClean="0"/>
              <a:t>(Use Line Dividers)</a:t>
            </a:r>
            <a:endParaRPr lang="en-US" dirty="0" smtClean="0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4" hasCustomPrompt="1"/>
          </p:nvPr>
        </p:nvSpPr>
        <p:spPr>
          <a:xfrm>
            <a:off x="7514706" y="5112818"/>
            <a:ext cx="1399108" cy="1399108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000" baseline="0"/>
            </a:lvl1pPr>
          </a:lstStyle>
          <a:p>
            <a:r>
              <a:rPr lang="en-AU" dirty="0" smtClean="0"/>
              <a:t>Insert Partner Logo </a:t>
            </a:r>
            <a:br>
              <a:rPr lang="en-AU" dirty="0" smtClean="0"/>
            </a:br>
            <a:r>
              <a:rPr lang="en-AU" dirty="0" smtClean="0"/>
              <a:t>- Delete if not required</a:t>
            </a:r>
            <a:endParaRPr lang="en-AU" dirty="0"/>
          </a:p>
        </p:txBody>
      </p:sp>
      <p:sp>
        <p:nvSpPr>
          <p:cNvPr id="19" name="Rectangle 18"/>
          <p:cNvSpPr/>
          <p:nvPr userDrawn="1"/>
        </p:nvSpPr>
        <p:spPr bwMode="ltGray">
          <a:xfrm>
            <a:off x="1071536" y="4200304"/>
            <a:ext cx="2304000" cy="23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ectangle 19"/>
          <p:cNvSpPr/>
          <p:nvPr userDrawn="1"/>
        </p:nvSpPr>
        <p:spPr>
          <a:xfrm flipH="1">
            <a:off x="261938" y="5715016"/>
            <a:ext cx="1612106" cy="789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1" name="Picture 20" descr="USY_MB1_rgb_Reversed_Standard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3773" y="5890063"/>
            <a:ext cx="1268436" cy="4391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3_BLUE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 bwMode="white">
          <a:xfrm>
            <a:off x="285719" y="1777496"/>
            <a:ext cx="7599393" cy="1080000"/>
          </a:xfrm>
        </p:spPr>
        <p:txBody>
          <a:bodyPr anchor="ctr">
            <a:normAutofit/>
          </a:bodyPr>
          <a:lstStyle>
            <a:lvl1pPr algn="l">
              <a:defRPr sz="2800" b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SECTION DIVIDER  [1 line only]</a:t>
            </a:r>
            <a:endParaRPr lang="en-AU" dirty="0"/>
          </a:p>
        </p:txBody>
      </p:sp>
      <p:sp>
        <p:nvSpPr>
          <p:cNvPr id="13" name="Text Placeholder 12"/>
          <p:cNvSpPr>
            <a:spLocks noGrp="1"/>
          </p:cNvSpPr>
          <p:nvPr userDrawn="1">
            <p:ph type="body" sz="quarter" idx="11" hasCustomPrompt="1"/>
          </p:nvPr>
        </p:nvSpPr>
        <p:spPr bwMode="white">
          <a:xfrm>
            <a:off x="7893038" y="1777495"/>
            <a:ext cx="1143012" cy="1080000"/>
          </a:xfrm>
        </p:spPr>
        <p:txBody>
          <a:bodyPr anchor="ctr"/>
          <a:lstStyle>
            <a:lvl1pPr algn="r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AU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 bwMode="hidden">
          <a:xfrm>
            <a:off x="7893038" y="2857496"/>
            <a:ext cx="1144800" cy="142875"/>
          </a:xfrm>
        </p:spPr>
        <p:txBody>
          <a:bodyPr>
            <a:noAutofit/>
          </a:bodyPr>
          <a:lstStyle>
            <a:lvl1pPr algn="ctr">
              <a:buNone/>
              <a:defRPr sz="7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Enter section number</a:t>
            </a:r>
            <a:endParaRPr lang="en-AU" dirty="0"/>
          </a:p>
        </p:txBody>
      </p:sp>
      <p:sp>
        <p:nvSpPr>
          <p:cNvPr id="32" name="Rectangle 31"/>
          <p:cNvSpPr/>
          <p:nvPr userDrawn="1"/>
        </p:nvSpPr>
        <p:spPr bwMode="white">
          <a:xfrm flipH="1">
            <a:off x="-5" y="5715016"/>
            <a:ext cx="9144001" cy="1142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224627" y="5248014"/>
            <a:ext cx="1989919" cy="1359427"/>
            <a:chOff x="224627" y="5248014"/>
            <a:chExt cx="1989919" cy="1359427"/>
          </a:xfrm>
        </p:grpSpPr>
        <p:sp>
          <p:nvSpPr>
            <p:cNvPr id="33" name="Rectangle 32"/>
            <p:cNvSpPr/>
            <p:nvPr userDrawn="1"/>
          </p:nvSpPr>
          <p:spPr bwMode="ltGray">
            <a:xfrm>
              <a:off x="855117" y="5248014"/>
              <a:ext cx="1359429" cy="135942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15" name="Group 14"/>
            <p:cNvGrpSpPr/>
            <p:nvPr userDrawn="1"/>
          </p:nvGrpSpPr>
          <p:grpSpPr>
            <a:xfrm>
              <a:off x="224627" y="5966641"/>
              <a:ext cx="1267200" cy="640800"/>
              <a:chOff x="261938" y="5715016"/>
              <a:chExt cx="1612106" cy="789289"/>
            </a:xfrm>
          </p:grpSpPr>
          <p:sp>
            <p:nvSpPr>
              <p:cNvPr id="16" name="Rectangle 15"/>
              <p:cNvSpPr/>
              <p:nvPr userDrawn="1"/>
            </p:nvSpPr>
            <p:spPr>
              <a:xfrm flipH="1">
                <a:off x="261938" y="5715016"/>
                <a:ext cx="1612106" cy="78928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pic>
            <p:nvPicPr>
              <p:cNvPr id="18" name="Picture 17" descr="USY_MB1_rgb_Reversed_Standard_Logo.png"/>
              <p:cNvPicPr>
                <a:picLocks noChangeAspect="1"/>
              </p:cNvPicPr>
              <p:nvPr userDrawn="1"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33773" y="5890063"/>
                <a:ext cx="1268436" cy="43919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2_BLUE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0" y="0"/>
            <a:ext cx="914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 bwMode="black">
          <a:xfrm>
            <a:off x="285720" y="1777496"/>
            <a:ext cx="7599393" cy="1080000"/>
          </a:xfrm>
        </p:spPr>
        <p:txBody>
          <a:bodyPr anchor="ctr">
            <a:normAutofit/>
          </a:bodyPr>
          <a:lstStyle>
            <a:lvl1pPr algn="l">
              <a:defRPr sz="2800" b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 smtClean="0"/>
              <a:t>SECTION DIVIDER  [1 line only]</a:t>
            </a:r>
            <a:endParaRPr lang="en-AU" dirty="0"/>
          </a:p>
        </p:txBody>
      </p:sp>
      <p:sp>
        <p:nvSpPr>
          <p:cNvPr id="13" name="Text Placeholder 12"/>
          <p:cNvSpPr>
            <a:spLocks noGrp="1"/>
          </p:cNvSpPr>
          <p:nvPr userDrawn="1">
            <p:ph type="body" sz="quarter" idx="11" hasCustomPrompt="1"/>
          </p:nvPr>
        </p:nvSpPr>
        <p:spPr bwMode="black">
          <a:xfrm>
            <a:off x="7893038" y="1777495"/>
            <a:ext cx="1143012" cy="1080000"/>
          </a:xfrm>
        </p:spPr>
        <p:txBody>
          <a:bodyPr anchor="ctr"/>
          <a:lstStyle>
            <a:lvl1pPr algn="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AU" dirty="0"/>
          </a:p>
        </p:txBody>
      </p:sp>
      <p:sp>
        <p:nvSpPr>
          <p:cNvPr id="12" name="Rectangle 11"/>
          <p:cNvSpPr/>
          <p:nvPr userDrawn="1"/>
        </p:nvSpPr>
        <p:spPr bwMode="white">
          <a:xfrm flipH="1">
            <a:off x="-5" y="5715016"/>
            <a:ext cx="9144001" cy="1142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 Placeholder 16"/>
          <p:cNvSpPr>
            <a:spLocks noGrp="1"/>
          </p:cNvSpPr>
          <p:nvPr userDrawn="1">
            <p:ph type="body" sz="quarter" idx="13" hasCustomPrompt="1"/>
          </p:nvPr>
        </p:nvSpPr>
        <p:spPr bwMode="hidden">
          <a:xfrm>
            <a:off x="7893038" y="2857496"/>
            <a:ext cx="1144800" cy="142875"/>
          </a:xfrm>
        </p:spPr>
        <p:txBody>
          <a:bodyPr>
            <a:noAutofit/>
          </a:bodyPr>
          <a:lstStyle>
            <a:lvl1pPr algn="ctr">
              <a:buNone/>
              <a:defRPr sz="7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Enter section number</a:t>
            </a:r>
            <a:endParaRPr lang="en-AU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224627" y="5248014"/>
            <a:ext cx="1989919" cy="1359427"/>
            <a:chOff x="224627" y="5248014"/>
            <a:chExt cx="1989919" cy="1359427"/>
          </a:xfrm>
        </p:grpSpPr>
        <p:sp>
          <p:nvSpPr>
            <p:cNvPr id="18" name="Rectangle 17"/>
            <p:cNvSpPr/>
            <p:nvPr userDrawn="1"/>
          </p:nvSpPr>
          <p:spPr bwMode="ltGray">
            <a:xfrm>
              <a:off x="855117" y="5248014"/>
              <a:ext cx="1359429" cy="135942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19" name="Group 14"/>
            <p:cNvGrpSpPr/>
            <p:nvPr userDrawn="1"/>
          </p:nvGrpSpPr>
          <p:grpSpPr>
            <a:xfrm>
              <a:off x="224627" y="5966641"/>
              <a:ext cx="1267200" cy="640800"/>
              <a:chOff x="261938" y="5715016"/>
              <a:chExt cx="1612106" cy="789289"/>
            </a:xfrm>
          </p:grpSpPr>
          <p:sp>
            <p:nvSpPr>
              <p:cNvPr id="20" name="Rectangle 19"/>
              <p:cNvSpPr/>
              <p:nvPr userDrawn="1"/>
            </p:nvSpPr>
            <p:spPr>
              <a:xfrm flipH="1">
                <a:off x="261938" y="5715016"/>
                <a:ext cx="1612106" cy="78928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pic>
            <p:nvPicPr>
              <p:cNvPr id="21" name="Picture 20" descr="USY_MB1_rgb_Reversed_Standard_Logo.png"/>
              <p:cNvPicPr>
                <a:picLocks noChangeAspect="1"/>
              </p:cNvPicPr>
              <p:nvPr userDrawn="1"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33773" y="5890063"/>
                <a:ext cx="1268436" cy="43919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SLIDE TITLE, FONT IN ARIAL 24PT  [1 line only]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4" y="1773238"/>
            <a:ext cx="8662989" cy="4679949"/>
          </a:xfrm>
        </p:spPr>
        <p:txBody>
          <a:bodyPr/>
          <a:lstStyle>
            <a:lvl1pPr>
              <a:spcBef>
                <a:spcPts val="500"/>
              </a:spcBef>
              <a:spcAft>
                <a:spcPts val="500"/>
              </a:spcAft>
              <a:defRPr/>
            </a:lvl1pPr>
            <a:lvl2pPr>
              <a:spcBef>
                <a:spcPts val="500"/>
              </a:spcBef>
              <a:spcAft>
                <a:spcPts val="500"/>
              </a:spcAft>
              <a:defRPr/>
            </a:lvl2pPr>
            <a:lvl3pPr>
              <a:spcBef>
                <a:spcPts val="500"/>
              </a:spcBef>
              <a:spcAft>
                <a:spcPts val="500"/>
              </a:spcAft>
              <a:defRPr/>
            </a:lvl3pPr>
            <a:lvl4pPr>
              <a:spcBef>
                <a:spcPts val="500"/>
              </a:spcBef>
              <a:spcAft>
                <a:spcPts val="500"/>
              </a:spcAft>
              <a:defRPr/>
            </a:lvl4pPr>
            <a:lvl5pPr>
              <a:spcBef>
                <a:spcPts val="500"/>
              </a:spcBef>
              <a:spcAft>
                <a:spcPts val="500"/>
              </a:spcAft>
              <a:defRPr/>
            </a:lvl5pPr>
            <a:lvl6pPr marL="1074738" indent="-174625">
              <a:buClr>
                <a:schemeClr val="accent1"/>
              </a:buClr>
              <a:defRPr sz="1600" baseline="0"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0718A-1B3D-42D2-9A2B-FB6CFA4B4E8D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 HEADING [1 line only]</a:t>
            </a:r>
            <a:endParaRPr lang="en-A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,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SLIDE TITLE, FONT IN ARIAL 24PT  [1 line only]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8" y="1783634"/>
            <a:ext cx="4270375" cy="4502885"/>
          </a:xfrm>
        </p:spPr>
        <p:txBody>
          <a:bodyPr/>
          <a:lstStyle>
            <a:lvl1pPr>
              <a:spcBef>
                <a:spcPts val="500"/>
              </a:spcBef>
              <a:spcAft>
                <a:spcPts val="500"/>
              </a:spcAft>
              <a:defRPr/>
            </a:lvl1pPr>
            <a:lvl2pPr>
              <a:spcBef>
                <a:spcPts val="500"/>
              </a:spcBef>
              <a:spcAft>
                <a:spcPts val="500"/>
              </a:spcAft>
              <a:defRPr/>
            </a:lvl2pPr>
            <a:lvl3pPr>
              <a:spcBef>
                <a:spcPts val="500"/>
              </a:spcBef>
              <a:spcAft>
                <a:spcPts val="500"/>
              </a:spcAft>
              <a:defRPr/>
            </a:lvl3pPr>
            <a:lvl4pPr>
              <a:spcBef>
                <a:spcPts val="500"/>
              </a:spcBef>
              <a:spcAft>
                <a:spcPts val="500"/>
              </a:spcAft>
              <a:defRPr/>
            </a:lvl4pPr>
            <a:lvl5pPr>
              <a:spcBef>
                <a:spcPts val="500"/>
              </a:spcBef>
              <a:spcAft>
                <a:spcPts val="500"/>
              </a:spcAft>
              <a:defRPr/>
            </a:lvl5pPr>
            <a:lvl6pPr>
              <a:defRPr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0718A-1B3D-42D2-9A2B-FB6CFA4B4E8D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250825" y="1773238"/>
            <a:ext cx="4321175" cy="3941761"/>
          </a:xfrm>
        </p:spPr>
        <p:txBody>
          <a:bodyPr anchor="t"/>
          <a:lstStyle>
            <a:lvl1pPr algn="ctr">
              <a:buNone/>
              <a:defRPr baseline="0"/>
            </a:lvl1pPr>
          </a:lstStyle>
          <a:p>
            <a:r>
              <a:rPr lang="en-AU" dirty="0" smtClean="0"/>
              <a:t>PLACE IMAGE HERE</a:t>
            </a: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250825" y="5715000"/>
            <a:ext cx="4392613" cy="593725"/>
          </a:xfrm>
        </p:spPr>
        <p:txBody>
          <a:bodyPr anchor="t">
            <a:normAutofit/>
          </a:bodyPr>
          <a:lstStyle>
            <a:lvl1pPr>
              <a:buNone/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Caption copy goes here</a:t>
            </a:r>
            <a:endParaRPr lang="en-AU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 HEADING [1 line only]</a:t>
            </a:r>
            <a:endParaRPr lang="en-A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, Conten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SLIDE TITLE, FONT IN ARIAL 24PT  [1 line only]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7" y="1773238"/>
            <a:ext cx="4270375" cy="4513281"/>
          </a:xfrm>
        </p:spPr>
        <p:txBody>
          <a:bodyPr/>
          <a:lstStyle>
            <a:lvl1pPr>
              <a:spcBef>
                <a:spcPts val="500"/>
              </a:spcBef>
              <a:spcAft>
                <a:spcPts val="500"/>
              </a:spcAft>
              <a:defRPr/>
            </a:lvl1pPr>
            <a:lvl2pPr>
              <a:spcBef>
                <a:spcPts val="500"/>
              </a:spcBef>
              <a:spcAft>
                <a:spcPts val="500"/>
              </a:spcAft>
              <a:defRPr/>
            </a:lvl2pPr>
            <a:lvl3pPr>
              <a:spcBef>
                <a:spcPts val="500"/>
              </a:spcBef>
              <a:spcAft>
                <a:spcPts val="500"/>
              </a:spcAft>
              <a:defRPr/>
            </a:lvl3pPr>
            <a:lvl4pPr>
              <a:spcBef>
                <a:spcPts val="500"/>
              </a:spcBef>
              <a:spcAft>
                <a:spcPts val="500"/>
              </a:spcAft>
              <a:defRPr/>
            </a:lvl4pPr>
            <a:lvl5pPr>
              <a:spcBef>
                <a:spcPts val="500"/>
              </a:spcBef>
              <a:spcAft>
                <a:spcPts val="500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0718A-1B3D-42D2-9A2B-FB6CFA4B4E8D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250825" y="5715001"/>
            <a:ext cx="4392613" cy="428644"/>
          </a:xfrm>
        </p:spPr>
        <p:txBody>
          <a:bodyPr anchor="t">
            <a:normAutofit/>
          </a:bodyPr>
          <a:lstStyle>
            <a:lvl1pPr>
              <a:buNone/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Caption copy goes here</a:t>
            </a:r>
            <a:endParaRPr lang="en-AU" dirty="0"/>
          </a:p>
        </p:txBody>
      </p:sp>
      <p:sp>
        <p:nvSpPr>
          <p:cNvPr id="12" name="Table Placeholder 11"/>
          <p:cNvSpPr>
            <a:spLocks noGrp="1"/>
          </p:cNvSpPr>
          <p:nvPr>
            <p:ph type="tbl" sz="quarter" idx="16" hasCustomPrompt="1"/>
          </p:nvPr>
        </p:nvSpPr>
        <p:spPr>
          <a:xfrm>
            <a:off x="250826" y="1764138"/>
            <a:ext cx="4319004" cy="3950861"/>
          </a:xfrm>
        </p:spPr>
        <p:txBody>
          <a:bodyPr anchor="t"/>
          <a:lstStyle>
            <a:lvl1pPr marL="174625" marR="0" indent="-174625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baseline="0"/>
            </a:lvl1pPr>
          </a:lstStyle>
          <a:p>
            <a:r>
              <a:rPr lang="en-AU" dirty="0" smtClean="0"/>
              <a:t>PLACE TABLE HERE</a:t>
            </a:r>
          </a:p>
          <a:p>
            <a:endParaRPr lang="en-AU" dirty="0" smtClean="0"/>
          </a:p>
          <a:p>
            <a:endParaRPr lang="en-AU" dirty="0" smtClean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250825" y="6143643"/>
            <a:ext cx="4392613" cy="165082"/>
          </a:xfrm>
        </p:spPr>
        <p:txBody>
          <a:bodyPr anchor="ctr">
            <a:noAutofit/>
          </a:bodyPr>
          <a:lstStyle>
            <a:lvl1pPr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SOURCE: XYZ</a:t>
            </a:r>
            <a:endParaRPr lang="en-AU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 HEADING [1 line only]</a:t>
            </a:r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, Conten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SLIDE TITLE, FONT IN ARIAL 24PT  [1 line only]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8" y="1773238"/>
            <a:ext cx="4270375" cy="4513281"/>
          </a:xfrm>
        </p:spPr>
        <p:txBody>
          <a:bodyPr/>
          <a:lstStyle>
            <a:lvl1pPr>
              <a:spcBef>
                <a:spcPts val="500"/>
              </a:spcBef>
              <a:spcAft>
                <a:spcPts val="500"/>
              </a:spcAft>
              <a:defRPr/>
            </a:lvl1pPr>
            <a:lvl2pPr>
              <a:spcBef>
                <a:spcPts val="500"/>
              </a:spcBef>
              <a:spcAft>
                <a:spcPts val="500"/>
              </a:spcAft>
              <a:defRPr/>
            </a:lvl2pPr>
            <a:lvl3pPr>
              <a:spcBef>
                <a:spcPts val="500"/>
              </a:spcBef>
              <a:spcAft>
                <a:spcPts val="500"/>
              </a:spcAft>
              <a:defRPr/>
            </a:lvl3pPr>
            <a:lvl4pPr>
              <a:spcBef>
                <a:spcPts val="500"/>
              </a:spcBef>
              <a:spcAft>
                <a:spcPts val="500"/>
              </a:spcAft>
              <a:defRPr/>
            </a:lvl4pPr>
            <a:lvl5pPr>
              <a:spcBef>
                <a:spcPts val="500"/>
              </a:spcBef>
              <a:spcAft>
                <a:spcPts val="500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0718A-1B3D-42D2-9A2B-FB6CFA4B4E8D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250825" y="5715001"/>
            <a:ext cx="4392613" cy="428644"/>
          </a:xfrm>
        </p:spPr>
        <p:txBody>
          <a:bodyPr anchor="t">
            <a:normAutofit/>
          </a:bodyPr>
          <a:lstStyle>
            <a:lvl1pPr>
              <a:buNone/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Caption copy goes here</a:t>
            </a:r>
            <a:endParaRPr lang="en-AU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250825" y="6143643"/>
            <a:ext cx="4392613" cy="165082"/>
          </a:xfrm>
        </p:spPr>
        <p:txBody>
          <a:bodyPr anchor="ctr">
            <a:noAutofit/>
          </a:bodyPr>
          <a:lstStyle>
            <a:lvl1pPr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SOURCE: XYZ</a:t>
            </a:r>
            <a:endParaRPr lang="en-AU" dirty="0"/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8" hasCustomPrompt="1"/>
          </p:nvPr>
        </p:nvSpPr>
        <p:spPr>
          <a:xfrm>
            <a:off x="250825" y="1764139"/>
            <a:ext cx="4321175" cy="3950860"/>
          </a:xfrm>
        </p:spPr>
        <p:txBody>
          <a:bodyPr anchor="t"/>
          <a:lstStyle>
            <a:lvl1pPr marL="174625" marR="0" indent="-174625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AU" dirty="0" smtClean="0"/>
              <a:t>PLACE CHART HERE</a:t>
            </a: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 HEADING [1 line only]</a:t>
            </a:r>
            <a:endParaRPr lang="en-A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SLIDE TITLE, FONT IN ARIAL 24PT  [1 line only]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0718A-1B3D-42D2-9A2B-FB6CFA4B4E8D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250826" y="1773238"/>
            <a:ext cx="8662988" cy="4679949"/>
          </a:xfrm>
        </p:spPr>
        <p:txBody>
          <a:bodyPr anchor="t"/>
          <a:lstStyle>
            <a:lvl1pPr marL="174625" marR="0" indent="-174625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AU" dirty="0" smtClean="0"/>
              <a:t>PLACE IMAGE HERE</a:t>
            </a:r>
          </a:p>
          <a:p>
            <a:endParaRPr lang="en-AU" dirty="0" smtClean="0"/>
          </a:p>
          <a:p>
            <a:endParaRPr lang="en-AU" dirty="0" smtClean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 HEADING [1 line only]</a:t>
            </a:r>
            <a:endParaRPr lang="en-A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SLIDE TITLE, FONT IN ARIAL 24PT  [1 line only]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1773237"/>
            <a:ext cx="4321176" cy="4535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73237"/>
            <a:ext cx="4270375" cy="4535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0718A-1B3D-42D2-9A2B-FB6CFA4B4E8D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 HEADING [1 line only]</a:t>
            </a:r>
            <a:endParaRPr lang="en-A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SLIDE TITLE, FONT IN ARIAL 24PT  [1 line only]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0718A-1B3D-42D2-9A2B-FB6CFA4B4E8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0718A-1B3D-42D2-9A2B-FB6CFA4B4E8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61FD9D02-426E-46C9-9EE9-0DE1EF8B2838}" type="datetime1">
              <a:rPr lang="en-US" smtClean="0"/>
              <a:pPr/>
              <a:t>8/20/14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 bwMode="invGray">
          <a:xfrm flipH="1">
            <a:off x="928662" y="260351"/>
            <a:ext cx="8001056" cy="954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57356" y="428604"/>
            <a:ext cx="7056457" cy="63341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 smtClean="0"/>
              <a:t>SLIDE TITLE, FONT IN ARIAL 24PT  [1 line only]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4" y="1357297"/>
            <a:ext cx="8662989" cy="509589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AU" dirty="0" smtClean="0"/>
              <a:t>Sixth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664605" y="6586742"/>
            <a:ext cx="249208" cy="2143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en-AU" sz="900" kern="120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EB0718A-1B3D-42D2-9A2B-FB6CFA4B4E8D}" type="slidenum">
              <a:rPr lang="en-AU" smtClean="0"/>
              <a:pPr/>
              <a:t>‹#›</a:t>
            </a:fld>
            <a:endParaRPr lang="en-AU" dirty="0"/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250825" y="6575651"/>
            <a:ext cx="867889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 userDrawn="1"/>
        </p:nvGrpSpPr>
        <p:grpSpPr>
          <a:xfrm>
            <a:off x="250825" y="260350"/>
            <a:ext cx="1612106" cy="789289"/>
            <a:chOff x="261938" y="5715016"/>
            <a:chExt cx="1612106" cy="789289"/>
          </a:xfrm>
        </p:grpSpPr>
        <p:sp>
          <p:nvSpPr>
            <p:cNvPr id="12" name="Rectangle 11"/>
            <p:cNvSpPr/>
            <p:nvPr userDrawn="1"/>
          </p:nvSpPr>
          <p:spPr>
            <a:xfrm flipH="1">
              <a:off x="261938" y="5715016"/>
              <a:ext cx="1612106" cy="7892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3" name="Picture 12" descr="USY_MB1_rgb_Reversed_Standard_Logo.png"/>
            <p:cNvPicPr>
              <a:picLocks noChangeAspect="1"/>
            </p:cNvPicPr>
            <p:nvPr userDrawn="1"/>
          </p:nvPicPr>
          <p:blipFill>
            <a:blip r:embed="rId18" cstate="print"/>
            <a:stretch>
              <a:fillRect/>
            </a:stretch>
          </p:blipFill>
          <p:spPr>
            <a:xfrm>
              <a:off x="433773" y="5890063"/>
              <a:ext cx="1268436" cy="439194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0" r:id="rId3"/>
    <p:sldLayoutId id="2147483662" r:id="rId4"/>
    <p:sldLayoutId id="2147483663" r:id="rId5"/>
    <p:sldLayoutId id="2147483676" r:id="rId6"/>
    <p:sldLayoutId id="2147483675" r:id="rId7"/>
    <p:sldLayoutId id="2147483650" r:id="rId8"/>
    <p:sldLayoutId id="2147483669" r:id="rId9"/>
    <p:sldLayoutId id="2147483670" r:id="rId10"/>
    <p:sldLayoutId id="2147483671" r:id="rId11"/>
    <p:sldLayoutId id="2147483672" r:id="rId12"/>
    <p:sldLayoutId id="2147483652" r:id="rId13"/>
    <p:sldLayoutId id="2147483654" r:id="rId14"/>
    <p:sldLayoutId id="2147483655" r:id="rId15"/>
    <p:sldLayoutId id="2147483678" r:id="rId16"/>
  </p:sldLayoutIdLst>
  <p:hf hdr="0" ftr="0" dt="0"/>
  <p:txStyles>
    <p:titleStyle>
      <a:lvl1pPr algn="r" defTabSz="914400" rtl="0" eaLnBrk="1" latinLnBrk="0" hangingPunct="1">
        <a:lnSpc>
          <a:spcPts val="2500"/>
        </a:lnSpc>
        <a:spcBef>
          <a:spcPct val="0"/>
        </a:spcBef>
        <a:buNone/>
        <a:defRPr sz="24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4625" indent="-174625" algn="l" defTabSz="914400" rtl="0" eaLnBrk="1" latinLnBrk="0" hangingPunct="1">
        <a:spcBef>
          <a:spcPts val="500"/>
        </a:spcBef>
        <a:spcAft>
          <a:spcPts val="500"/>
        </a:spcAft>
        <a:buClr>
          <a:schemeClr val="accent1"/>
        </a:buClr>
        <a:buFont typeface="Arial" pitchFamily="34" charset="0"/>
        <a:buChar char="›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4150" algn="l" defTabSz="914400" rtl="0" eaLnBrk="1" latinLnBrk="0" hangingPunct="1">
        <a:spcBef>
          <a:spcPts val="500"/>
        </a:spcBef>
        <a:spcAft>
          <a:spcPts val="500"/>
        </a:spcAft>
        <a:buClr>
          <a:schemeClr val="accent1"/>
        </a:buClr>
        <a:buFont typeface="Arial" pitchFamily="34" charset="0"/>
        <a:buChar char="-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77800" algn="l" defTabSz="914400" rtl="0" eaLnBrk="1" latinLnBrk="0" hangingPunct="1">
        <a:spcBef>
          <a:spcPts val="500"/>
        </a:spcBef>
        <a:spcAft>
          <a:spcPts val="500"/>
        </a:spcAft>
        <a:buClr>
          <a:schemeClr val="accent1"/>
        </a:buClr>
        <a:buFont typeface="Arial" pitchFamily="34" charset="0"/>
        <a:buChar char="-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77800" algn="l" defTabSz="914400" rtl="0" eaLnBrk="1" latinLnBrk="0" hangingPunct="1">
        <a:spcBef>
          <a:spcPts val="500"/>
        </a:spcBef>
        <a:spcAft>
          <a:spcPts val="500"/>
        </a:spcAft>
        <a:buClr>
          <a:schemeClr val="accent1"/>
        </a:buClr>
        <a:buFont typeface="Arial" pitchFamily="34" charset="0"/>
        <a:buChar char="-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895350" indent="-177800" algn="l" defTabSz="914400" rtl="0" eaLnBrk="1" latinLnBrk="0" hangingPunct="1">
        <a:spcBef>
          <a:spcPts val="500"/>
        </a:spcBef>
        <a:spcAft>
          <a:spcPts val="500"/>
        </a:spcAft>
        <a:buClr>
          <a:schemeClr val="accent1"/>
        </a:buClr>
        <a:buFont typeface="Arial" pitchFamily="34" charset="0"/>
        <a:buChar char="•"/>
        <a:defRPr lang="en-AU" sz="16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1074738" indent="-174625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iffanny.junee@sydney.edu.au" TargetMode="External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3.xml"/><Relationship Id="rId12" Type="http://schemas.microsoft.com/office/2007/relationships/diagramDrawing" Target="../diagrams/drawing3.xml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diagramData" Target="../diagrams/data3.xml"/><Relationship Id="rId9" Type="http://schemas.openxmlformats.org/officeDocument/2006/relationships/diagramLayout" Target="../diagrams/layout3.xml"/><Relationship Id="rId10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diagramData" Target="../diagrams/data4.xml"/><Relationship Id="rId5" Type="http://schemas.openxmlformats.org/officeDocument/2006/relationships/diagramLayout" Target="../diagrams/layout4.xml"/><Relationship Id="rId6" Type="http://schemas.openxmlformats.org/officeDocument/2006/relationships/diagramQuickStyle" Target="../diagrams/quickStyle4.xml"/><Relationship Id="rId7" Type="http://schemas.openxmlformats.org/officeDocument/2006/relationships/diagramColors" Target="../diagrams/colors4.xml"/><Relationship Id="rId8" Type="http://schemas.microsoft.com/office/2007/relationships/diagramDrawing" Target="../diagrams/drawing4.xml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16.xml"/><Relationship Id="rId2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835696" y="332656"/>
            <a:ext cx="7056457" cy="792088"/>
          </a:xfrm>
        </p:spPr>
        <p:txBody>
          <a:bodyPr>
            <a:noAutofit/>
          </a:bodyPr>
          <a:lstStyle/>
          <a:p>
            <a:r>
              <a:rPr lang="en-AU" sz="2200" dirty="0" smtClean="0"/>
              <a:t>MECO 2603 - MEDIA RELATIONS</a:t>
            </a:r>
            <a:br>
              <a:rPr lang="en-AU" sz="2200" dirty="0" smtClean="0"/>
            </a:br>
            <a:r>
              <a:rPr lang="en-AU" sz="2200" dirty="0" smtClean="0"/>
              <a:t>LECTURE  #4		</a:t>
            </a:r>
            <a:endParaRPr lang="en-AU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0718A-1B3D-42D2-9A2B-FB6CFA4B4E8D}" type="slidenum">
              <a:rPr lang="en-AU" smtClean="0"/>
              <a:pPr/>
              <a:t>1</a:t>
            </a:fld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304800" y="4114800"/>
            <a:ext cx="8610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Unit Co-</a:t>
            </a:r>
            <a:r>
              <a:rPr lang="en-US" i="1" dirty="0" err="1" smtClean="0"/>
              <a:t>ordinator</a:t>
            </a:r>
            <a:r>
              <a:rPr lang="en-US" i="1" dirty="0" smtClean="0"/>
              <a:t>, Lecturer:</a:t>
            </a:r>
            <a:r>
              <a:rPr lang="en-US" dirty="0" smtClean="0"/>
              <a:t> Tiffanny Junee</a:t>
            </a:r>
            <a:endParaRPr lang="en-US" b="1" dirty="0" smtClean="0"/>
          </a:p>
          <a:p>
            <a:pPr algn="r"/>
            <a:r>
              <a:rPr lang="en-US" i="1" dirty="0" smtClean="0"/>
              <a:t>Email</a:t>
            </a:r>
            <a:r>
              <a:rPr lang="en-US" dirty="0" smtClean="0"/>
              <a:t>: </a:t>
            </a:r>
            <a:r>
              <a:rPr lang="en-US" dirty="0" smtClean="0">
                <a:hlinkClick r:id="rId3"/>
              </a:rPr>
              <a:t>tiffanny.junee@sydney.edu.au</a:t>
            </a:r>
            <a:endParaRPr lang="en-US" dirty="0" smtClean="0"/>
          </a:p>
          <a:p>
            <a:pPr algn="r"/>
            <a:r>
              <a:rPr lang="en-US" i="1" dirty="0" smtClean="0"/>
              <a:t>Twitter</a:t>
            </a:r>
            <a:r>
              <a:rPr lang="en-US" dirty="0" smtClean="0"/>
              <a:t>: </a:t>
            </a:r>
            <a:r>
              <a:rPr lang="en-US" b="1" dirty="0" smtClean="0">
                <a:solidFill>
                  <a:srgbClr val="CE1126"/>
                </a:solidFill>
              </a:rPr>
              <a:t>@</a:t>
            </a:r>
            <a:r>
              <a:rPr lang="en-US" b="1" dirty="0" err="1" smtClean="0">
                <a:solidFill>
                  <a:srgbClr val="CE1126"/>
                </a:solidFill>
              </a:rPr>
              <a:t>TiffannyJunee</a:t>
            </a:r>
            <a:endParaRPr lang="en-US" dirty="0" smtClean="0">
              <a:solidFill>
                <a:srgbClr val="CE1126"/>
              </a:solidFill>
            </a:endParaRPr>
          </a:p>
          <a:p>
            <a:pPr algn="r"/>
            <a:endParaRPr lang="en-US" dirty="0" smtClean="0"/>
          </a:p>
          <a:p>
            <a:pPr algn="r"/>
            <a:r>
              <a:rPr lang="en-US" i="1" dirty="0" smtClean="0"/>
              <a:t>Consultation by Appointment</a:t>
            </a:r>
          </a:p>
          <a:p>
            <a:pPr algn="r"/>
            <a:r>
              <a:rPr lang="en-US" dirty="0" smtClean="0"/>
              <a:t>Wednesdays 12noon – 12:45pm</a:t>
            </a:r>
          </a:p>
          <a:p>
            <a:pPr algn="r"/>
            <a:endParaRPr lang="en-US" dirty="0" smtClean="0"/>
          </a:p>
          <a:p>
            <a:pPr algn="r"/>
            <a:endParaRPr lang="en-US" dirty="0" smtClean="0"/>
          </a:p>
          <a:p>
            <a:pPr algn="r"/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010400" y="6019800"/>
            <a:ext cx="1799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#</a:t>
            </a:r>
            <a:r>
              <a:rPr lang="en-US" b="1" i="1" dirty="0" err="1" smtClean="0">
                <a:solidFill>
                  <a:srgbClr val="FF0000"/>
                </a:solidFill>
              </a:rPr>
              <a:t>SydneyMedia</a:t>
            </a:r>
            <a:endParaRPr lang="en-US" b="1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-914400" y="3810000"/>
          <a:ext cx="5181600" cy="27940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47800" y="1447800"/>
            <a:ext cx="6781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BEFORE WE START: </a:t>
            </a:r>
          </a:p>
          <a:p>
            <a:r>
              <a:rPr lang="en-US" sz="2600" b="1" dirty="0" smtClean="0">
                <a:solidFill>
                  <a:srgbClr val="FF0000"/>
                </a:solidFill>
              </a:rPr>
              <a:t>GROUP EXERCISE </a:t>
            </a:r>
          </a:p>
          <a:p>
            <a:r>
              <a:rPr lang="en-US" sz="2600" b="1" dirty="0" smtClean="0">
                <a:solidFill>
                  <a:srgbClr val="FF0000"/>
                </a:solidFill>
              </a:rPr>
              <a:t>On the list FIVE (5) different media across print, broadcast and online that you could pitch a news story into.</a:t>
            </a:r>
            <a:endParaRPr lang="en-US" sz="2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1752600" y="1600200"/>
          <a:ext cx="6324600" cy="43434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6324600" y="5207000"/>
          <a:ext cx="3581400" cy="15748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0289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Campaign Tactics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35744878"/>
              </p:ext>
            </p:extLst>
          </p:nvPr>
        </p:nvGraphicFramePr>
        <p:xfrm>
          <a:off x="228600" y="1163317"/>
          <a:ext cx="8686800" cy="5542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3065"/>
                <a:gridCol w="1882596"/>
                <a:gridCol w="2069439"/>
                <a:gridCol w="2171700"/>
              </a:tblGrid>
              <a:tr h="37601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Written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Spoken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Imagined</a:t>
                      </a:r>
                      <a:endParaRPr lang="en-US" dirty="0"/>
                    </a:p>
                  </a:txBody>
                  <a:tcPr/>
                </a:tc>
              </a:tr>
              <a:tr h="556288">
                <a:tc>
                  <a:txBody>
                    <a:bodyPr/>
                    <a:lstStyle/>
                    <a:p>
                      <a:pPr algn="ctr"/>
                      <a:r>
                        <a:rPr lang="en-US" sz="1000" i="1" dirty="0" smtClean="0"/>
                        <a:t>Form basis</a:t>
                      </a:r>
                      <a:r>
                        <a:rPr lang="en-US" sz="1000" i="1" baseline="0" dirty="0" smtClean="0"/>
                        <a:t> of Campaign’s meaning. </a:t>
                      </a:r>
                    </a:p>
                    <a:p>
                      <a:pPr algn="ctr"/>
                      <a:r>
                        <a:rPr lang="en-US" sz="1000" i="1" baseline="0" dirty="0" smtClean="0"/>
                        <a:t>They must present a single frame for an issue or event</a:t>
                      </a:r>
                      <a:endParaRPr lang="en-US" sz="1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i="1" dirty="0"/>
                    </a:p>
                  </a:txBody>
                  <a:tcPr/>
                </a:tc>
              </a:tr>
              <a:tr h="494479">
                <a:tc>
                  <a:txBody>
                    <a:bodyPr/>
                    <a:lstStyle/>
                    <a:p>
                      <a:r>
                        <a:rPr lang="en-US" sz="1200" i="1" dirty="0" smtClean="0">
                          <a:solidFill>
                            <a:srgbClr val="FF0000"/>
                          </a:solidFill>
                        </a:rPr>
                        <a:t>Uncontrolled Tactics:</a:t>
                      </a:r>
                    </a:p>
                    <a:p>
                      <a:r>
                        <a:rPr lang="en-US" sz="1400" dirty="0" smtClean="0"/>
                        <a:t>Backstory/ Backgrounder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Face-to-face </a:t>
                      </a:r>
                    </a:p>
                    <a:p>
                      <a:r>
                        <a:rPr lang="en-US" sz="1000" i="1" dirty="0" smtClean="0"/>
                        <a:t>(person,</a:t>
                      </a:r>
                      <a:r>
                        <a:rPr lang="en-US" sz="1000" i="1" baseline="0" dirty="0" smtClean="0"/>
                        <a:t> telephone, Skype)</a:t>
                      </a:r>
                      <a:endParaRPr lang="en-US" sz="1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Media</a:t>
                      </a:r>
                      <a:r>
                        <a:rPr lang="en-US" sz="1400" baseline="0" dirty="0" smtClean="0"/>
                        <a:t> Conference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Interventions pictures</a:t>
                      </a:r>
                      <a:endParaRPr lang="en-US" sz="1400" dirty="0"/>
                    </a:p>
                  </a:txBody>
                  <a:tcPr/>
                </a:tc>
              </a:tr>
              <a:tr h="52538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Media Release</a:t>
                      </a:r>
                      <a:r>
                        <a:rPr lang="en-US" sz="1400" baseline="0" dirty="0" smtClean="0"/>
                        <a:t> / News Release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Interviews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CSA - Television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Videos</a:t>
                      </a:r>
                      <a:endParaRPr lang="en-US" sz="1400" dirty="0"/>
                    </a:p>
                  </a:txBody>
                  <a:tcPr/>
                </a:tc>
              </a:tr>
              <a:tr h="37601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Feature Story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Speeches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Community Meetings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Music</a:t>
                      </a:r>
                      <a:endParaRPr lang="en-US" sz="1400" dirty="0"/>
                    </a:p>
                  </a:txBody>
                  <a:tcPr/>
                </a:tc>
              </a:tr>
              <a:tr h="46357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Letter to the</a:t>
                      </a:r>
                      <a:r>
                        <a:rPr lang="en-US" sz="1400" baseline="0" dirty="0" smtClean="0"/>
                        <a:t> Editor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Word of Mouth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Demonstrations </a:t>
                      </a:r>
                    </a:p>
                    <a:p>
                      <a:r>
                        <a:rPr lang="en-US" sz="1000" i="1" dirty="0" smtClean="0"/>
                        <a:t>(direct action)</a:t>
                      </a:r>
                      <a:endParaRPr lang="en-US" sz="1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Drama</a:t>
                      </a:r>
                      <a:endParaRPr lang="en-US" sz="1400" dirty="0"/>
                    </a:p>
                  </a:txBody>
                  <a:tcPr/>
                </a:tc>
              </a:tr>
              <a:tr h="494479">
                <a:tc>
                  <a:txBody>
                    <a:bodyPr/>
                    <a:lstStyle/>
                    <a:p>
                      <a:r>
                        <a:rPr lang="en-US" sz="1200" i="1" dirty="0" smtClean="0">
                          <a:solidFill>
                            <a:srgbClr val="FF0000"/>
                          </a:solidFill>
                        </a:rPr>
                        <a:t>Controlled Tactics:</a:t>
                      </a:r>
                    </a:p>
                    <a:p>
                      <a:r>
                        <a:rPr lang="en-US" sz="1400" dirty="0" smtClean="0"/>
                        <a:t>Newsletters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CSA – Radio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Factory Tours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601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Flyers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Trade Displays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601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Pamphlets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Street Theatre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601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Brochures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601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Handbooks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601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Annual Reports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601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Books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4980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Backgrounder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53293" y="171226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A Backgrounder should:</a:t>
            </a:r>
          </a:p>
          <a:p>
            <a:pPr lvl="1"/>
            <a:r>
              <a:rPr lang="en-US" sz="1600" dirty="0" smtClean="0"/>
              <a:t>Provide company information that doesn’t necessarily have a place in a news release although it does support the news story.</a:t>
            </a:r>
          </a:p>
          <a:p>
            <a:pPr lvl="1"/>
            <a:r>
              <a:rPr lang="en-US" sz="1600" dirty="0" smtClean="0"/>
              <a:t>Should substantially reduce the media’s knowledge gap on the topic/ company / brand / event</a:t>
            </a:r>
          </a:p>
          <a:p>
            <a:pPr lvl="1"/>
            <a:r>
              <a:rPr lang="en-US" sz="1600" dirty="0" smtClean="0"/>
              <a:t>Provides evidence of thorough, factual research</a:t>
            </a:r>
          </a:p>
          <a:p>
            <a:pPr marL="0" indent="0">
              <a:buFont typeface="Arial"/>
              <a:buNone/>
            </a:pPr>
            <a:r>
              <a:rPr lang="en-US" sz="1600" i="1" dirty="0" smtClean="0">
                <a:solidFill>
                  <a:srgbClr val="FF0000"/>
                </a:solidFill>
              </a:rPr>
              <a:t>	</a:t>
            </a:r>
          </a:p>
          <a:p>
            <a:pPr marL="0" indent="0" algn="ctr">
              <a:buFont typeface="Arial"/>
              <a:buNone/>
            </a:pPr>
            <a:r>
              <a:rPr lang="en-US" sz="1600" i="1" dirty="0" smtClean="0">
                <a:solidFill>
                  <a:srgbClr val="FF0000"/>
                </a:solidFill>
              </a:rPr>
              <a:t>The backgrounder is written for the media to use</a:t>
            </a:r>
          </a:p>
          <a:p>
            <a:endParaRPr lang="en-US" sz="1600" dirty="0" smtClean="0">
              <a:solidFill>
                <a:srgbClr val="000000"/>
              </a:solidFill>
            </a:endParaRPr>
          </a:p>
          <a:p>
            <a:r>
              <a:rPr lang="en-US" sz="1600" dirty="0" smtClean="0">
                <a:solidFill>
                  <a:srgbClr val="000000"/>
                </a:solidFill>
              </a:rPr>
              <a:t>News Releases should be:</a:t>
            </a:r>
          </a:p>
          <a:p>
            <a:pPr lvl="1"/>
            <a:r>
              <a:rPr lang="en-US" sz="1600" dirty="0" smtClean="0">
                <a:solidFill>
                  <a:srgbClr val="000000"/>
                </a:solidFill>
              </a:rPr>
              <a:t>In the expected format.</a:t>
            </a:r>
          </a:p>
          <a:p>
            <a:pPr lvl="1"/>
            <a:r>
              <a:rPr lang="en-US" sz="1600" dirty="0" smtClean="0">
                <a:solidFill>
                  <a:srgbClr val="000000"/>
                </a:solidFill>
              </a:rPr>
              <a:t>Factual</a:t>
            </a:r>
          </a:p>
          <a:p>
            <a:pPr lvl="1"/>
            <a:endParaRPr lang="en-US" sz="1600" dirty="0" smtClean="0">
              <a:solidFill>
                <a:srgbClr val="000000"/>
              </a:solidFill>
            </a:endParaRPr>
          </a:p>
          <a:p>
            <a:pPr lvl="1"/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65879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News Release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6657"/>
            <a:ext cx="8458200" cy="2254743"/>
          </a:xfrm>
        </p:spPr>
        <p:txBody>
          <a:bodyPr>
            <a:noAutofit/>
          </a:bodyPr>
          <a:lstStyle/>
          <a:p>
            <a:r>
              <a:rPr lang="en-US" sz="1600" dirty="0" smtClean="0"/>
              <a:t>News Release = a Ritual tactic or embedded practice in the subfield of Media Relations </a:t>
            </a:r>
          </a:p>
          <a:p>
            <a:pPr marL="0" indent="0" algn="ctr">
              <a:buNone/>
            </a:pPr>
            <a:r>
              <a:rPr lang="en-US" sz="1600" i="1" dirty="0">
                <a:solidFill>
                  <a:srgbClr val="FF0000"/>
                </a:solidFill>
              </a:rPr>
              <a:t>	</a:t>
            </a:r>
            <a:r>
              <a:rPr lang="en-US" sz="1600" i="1" dirty="0" err="1" smtClean="0">
                <a:solidFill>
                  <a:srgbClr val="FF0000"/>
                </a:solidFill>
              </a:rPr>
              <a:t>ie</a:t>
            </a:r>
            <a:r>
              <a:rPr lang="en-US" sz="1600" i="1" dirty="0" smtClean="0">
                <a:solidFill>
                  <a:srgbClr val="FF0000"/>
                </a:solidFill>
              </a:rPr>
              <a:t>: Clients expect it to be written, Media </a:t>
            </a:r>
            <a:r>
              <a:rPr lang="en-US" sz="1600" i="1" dirty="0" err="1" smtClean="0">
                <a:solidFill>
                  <a:srgbClr val="FF0000"/>
                </a:solidFill>
              </a:rPr>
              <a:t>Relationists</a:t>
            </a:r>
            <a:r>
              <a:rPr lang="en-US" sz="1600" i="1" dirty="0" smtClean="0">
                <a:solidFill>
                  <a:srgbClr val="FF0000"/>
                </a:solidFill>
              </a:rPr>
              <a:t> expect to write it</a:t>
            </a:r>
          </a:p>
          <a:p>
            <a:pPr marL="0" indent="0" algn="ctr">
              <a:buNone/>
            </a:pPr>
            <a:r>
              <a:rPr lang="en-US" sz="1600" i="1" dirty="0" smtClean="0">
                <a:solidFill>
                  <a:srgbClr val="FF0000"/>
                </a:solidFill>
              </a:rPr>
              <a:t>and journalists and editors expect to receive them </a:t>
            </a:r>
            <a:r>
              <a:rPr lang="en-US" sz="1600" i="1" dirty="0" err="1" smtClean="0">
                <a:solidFill>
                  <a:srgbClr val="FF0000"/>
                </a:solidFill>
                <a:sym typeface="Wingdings"/>
              </a:rPr>
              <a:t></a:t>
            </a:r>
            <a:endParaRPr lang="en-US" sz="1600" i="1" dirty="0" smtClean="0">
              <a:solidFill>
                <a:srgbClr val="FF0000"/>
              </a:solidFill>
            </a:endParaRPr>
          </a:p>
          <a:p>
            <a:r>
              <a:rPr lang="en-US" sz="1600" dirty="0" smtClean="0">
                <a:solidFill>
                  <a:srgbClr val="000000"/>
                </a:solidFill>
              </a:rPr>
              <a:t>News Releases should be:</a:t>
            </a:r>
          </a:p>
          <a:p>
            <a:pPr lvl="1"/>
            <a:r>
              <a:rPr lang="en-US" sz="1600" dirty="0" smtClean="0">
                <a:solidFill>
                  <a:srgbClr val="000000"/>
                </a:solidFill>
              </a:rPr>
              <a:t>In the expected format: heading: Media Release, date, headline, company name / logo, contact details: </a:t>
            </a:r>
            <a:r>
              <a:rPr lang="en-US" sz="1600" i="1" dirty="0" smtClean="0">
                <a:solidFill>
                  <a:srgbClr val="000000"/>
                </a:solidFill>
              </a:rPr>
              <a:t>For further information, interviews and </a:t>
            </a:r>
            <a:r>
              <a:rPr lang="en-US" sz="1600" i="1" dirty="0" err="1" smtClean="0">
                <a:solidFill>
                  <a:srgbClr val="000000"/>
                </a:solidFill>
              </a:rPr>
              <a:t>pics</a:t>
            </a:r>
            <a:r>
              <a:rPr lang="en-US" sz="1600" i="1" dirty="0" smtClean="0">
                <a:solidFill>
                  <a:srgbClr val="000000"/>
                </a:solidFill>
              </a:rPr>
              <a:t>; Name, Company, email, mobile, twitter and </a:t>
            </a:r>
            <a:r>
              <a:rPr lang="en-US" sz="1600" i="1" dirty="0" err="1" smtClean="0">
                <a:solidFill>
                  <a:srgbClr val="000000"/>
                </a:solidFill>
              </a:rPr>
              <a:t>instagram</a:t>
            </a:r>
            <a:endParaRPr lang="en-US" sz="1600" i="1" dirty="0" smtClean="0">
              <a:solidFill>
                <a:srgbClr val="000000"/>
              </a:solidFill>
            </a:endParaRPr>
          </a:p>
          <a:p>
            <a:pPr lvl="1"/>
            <a:r>
              <a:rPr lang="en-US" sz="1600" dirty="0" smtClean="0">
                <a:solidFill>
                  <a:srgbClr val="000000"/>
                </a:solidFill>
              </a:rPr>
              <a:t>Grammatically correct  -no spelling errors and correct use of punctuation</a:t>
            </a:r>
            <a:r>
              <a:rPr lang="en-US" sz="1600" dirty="0">
                <a:solidFill>
                  <a:srgbClr val="000000"/>
                </a:solidFill>
              </a:rPr>
              <a:t>;</a:t>
            </a:r>
            <a:endParaRPr lang="en-US" sz="1600" dirty="0" smtClean="0">
              <a:solidFill>
                <a:srgbClr val="000000"/>
              </a:solidFill>
            </a:endParaRPr>
          </a:p>
          <a:p>
            <a:pPr lvl="1"/>
            <a:r>
              <a:rPr lang="en-US" sz="1600" dirty="0" smtClean="0">
                <a:solidFill>
                  <a:srgbClr val="000000"/>
                </a:solidFill>
              </a:rPr>
              <a:t>Factual;</a:t>
            </a:r>
          </a:p>
          <a:p>
            <a:pPr lvl="1"/>
            <a:r>
              <a:rPr lang="en-US" sz="1600" dirty="0" smtClean="0">
                <a:solidFill>
                  <a:srgbClr val="000000"/>
                </a:solidFill>
              </a:rPr>
              <a:t>Same structure as a news story: inverted pyramid</a:t>
            </a:r>
          </a:p>
          <a:p>
            <a:pPr lvl="1"/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5" name="Picture 4" descr="invertedpyramid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21447312">
            <a:off x="4191000" y="4768645"/>
            <a:ext cx="3006080" cy="2394155"/>
          </a:xfrm>
          <a:prstGeom prst="rect">
            <a:avLst/>
          </a:prstGeom>
        </p:spPr>
      </p:pic>
      <p:graphicFrame>
        <p:nvGraphicFramePr>
          <p:cNvPr id="6" name="Diagram 5"/>
          <p:cNvGraphicFramePr/>
          <p:nvPr/>
        </p:nvGraphicFramePr>
        <p:xfrm>
          <a:off x="4876800" y="4140200"/>
          <a:ext cx="5181600" cy="27940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2370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Rules for Writing a News Release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Stanton (2007) lists the Do’s and Do </a:t>
            </a:r>
            <a:r>
              <a:rPr lang="en-US" dirty="0" smtClean="0"/>
              <a:t>Not’s of Writing News Releases (pp. 81-82). </a:t>
            </a:r>
          </a:p>
          <a:p>
            <a:endParaRPr lang="en-US" b="1" i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2800" b="1" i="1" dirty="0" smtClean="0">
                <a:solidFill>
                  <a:srgbClr val="FF0000"/>
                </a:solidFill>
              </a:rPr>
              <a:t>What are they and why are they important?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1362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16371" y="1874837"/>
          <a:ext cx="6832229" cy="4525963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1905000" y="457200"/>
            <a:ext cx="7056457" cy="63341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Developing Media Relationships around News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383268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Building a relationship with media requires: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Dealing with Uncontrolled Media:</a:t>
            </a:r>
            <a:br>
              <a:rPr lang="en-US" dirty="0" smtClean="0"/>
            </a:br>
            <a:r>
              <a:rPr lang="en-US" dirty="0" smtClean="0"/>
              <a:t>Who would we approach and how?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066800" y="1747520"/>
          <a:ext cx="72390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2915"/>
                <a:gridCol w="375608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 Editor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 Media Relations Approach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News Editor,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Daily</a:t>
                      </a:r>
                      <a:r>
                        <a:rPr lang="en-US" sz="1600" baseline="0" dirty="0" smtClean="0"/>
                        <a:t> Telegraph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Features Editor,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Daily Telegraph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Sports Editor,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Daily</a:t>
                      </a:r>
                      <a:r>
                        <a:rPr lang="en-US" sz="1600" baseline="0" dirty="0" smtClean="0"/>
                        <a:t> Telegraph</a:t>
                      </a:r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121412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are they looking for in a story…?</a:t>
            </a:r>
            <a:endParaRPr lang="en-US" dirty="0"/>
          </a:p>
        </p:txBody>
      </p:sp>
      <p:graphicFrame>
        <p:nvGraphicFramePr>
          <p:cNvPr id="9" name="Content Placeholder 6"/>
          <p:cNvGraphicFramePr>
            <a:graphicFrameLocks/>
          </p:cNvGraphicFramePr>
          <p:nvPr/>
        </p:nvGraphicFramePr>
        <p:xfrm>
          <a:off x="1066800" y="4191000"/>
          <a:ext cx="72390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2915"/>
                <a:gridCol w="375608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 Producer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 Media Relations Approach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Today Today</a:t>
                      </a:r>
                      <a:endParaRPr lang="en-US" sz="1600" baseline="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Segment</a:t>
                      </a:r>
                      <a:r>
                        <a:rPr lang="en-US" sz="1600" baseline="0" dirty="0" smtClean="0"/>
                        <a:t> Producer</a:t>
                      </a:r>
                      <a:r>
                        <a:rPr lang="en-US" sz="1600" dirty="0" smtClean="0"/>
                        <a:t>,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The Today Show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Producer,</a:t>
                      </a:r>
                      <a:r>
                        <a:rPr lang="en-US" sz="1600" baseline="0" dirty="0" smtClean="0"/>
                        <a:t> #</a:t>
                      </a:r>
                      <a:r>
                        <a:rPr lang="en-US" sz="1600" baseline="0" dirty="0" err="1" smtClean="0"/>
                        <a:t>TenLateNews</a:t>
                      </a:r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295400" y="1676400"/>
          <a:ext cx="6019800" cy="1473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900"/>
                <a:gridCol w="30099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Client Relations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Media Relations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buFontTx/>
                        <a:buChar char="-"/>
                      </a:pPr>
                      <a:r>
                        <a:rPr lang="en-US" sz="1400" dirty="0" smtClean="0"/>
                        <a:t>Client / Product Objectives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en-US" sz="1400" dirty="0" smtClean="0"/>
                        <a:t>Key Messages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Stakeholders (agendas)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en-US" sz="1400" dirty="0" smtClean="0"/>
                        <a:t> Agents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en-US" sz="1400" dirty="0" smtClean="0"/>
                        <a:t> Forces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What are we</a:t>
                      </a:r>
                      <a:r>
                        <a:rPr lang="en-US" sz="1400" baseline="0" dirty="0" smtClean="0"/>
                        <a:t> trying to say</a:t>
                      </a:r>
                      <a:endParaRPr lang="en-US" sz="1400" i="1" dirty="0">
                        <a:solidFill>
                          <a:srgbClr val="ED2B4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solidFill>
                            <a:srgbClr val="ED2B42"/>
                          </a:solidFill>
                        </a:rPr>
                        <a:t>Who are we talking to…?</a:t>
                      </a:r>
                      <a:endParaRPr lang="en-US" sz="1400" i="1" dirty="0">
                        <a:solidFill>
                          <a:srgbClr val="ED2B4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Relations ‘Speak’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1295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Talking Campaign Strategy: ROPE</a:t>
            </a:r>
            <a:r>
              <a:rPr lang="en-US" sz="1300" i="1" dirty="0" smtClean="0"/>
              <a:t> </a:t>
            </a:r>
            <a:r>
              <a:rPr lang="en-US" dirty="0" smtClean="0"/>
              <a:t>/ RACE </a:t>
            </a:r>
            <a:r>
              <a:rPr lang="en-US" sz="1200" i="1" dirty="0" smtClean="0"/>
              <a:t>(Research, Objectives/Action, Perform/ Communicate, Evaluate)</a:t>
            </a:r>
            <a:endParaRPr lang="en-US" sz="1200" dirty="0" smtClean="0"/>
          </a:p>
          <a:p>
            <a:endParaRPr lang="en-US" dirty="0"/>
          </a:p>
        </p:txBody>
      </p:sp>
      <p:graphicFrame>
        <p:nvGraphicFramePr>
          <p:cNvPr id="7" name="Content Placeholder 4"/>
          <p:cNvGraphicFramePr>
            <a:graphicFrameLocks/>
          </p:cNvGraphicFramePr>
          <p:nvPr/>
        </p:nvGraphicFramePr>
        <p:xfrm>
          <a:off x="1143000" y="3657600"/>
          <a:ext cx="7519989" cy="3149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6663"/>
                <a:gridCol w="2506663"/>
                <a:gridCol w="250666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Theories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Strategy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Campaign</a:t>
                      </a:r>
                      <a:r>
                        <a:rPr lang="en-US" sz="1600" baseline="0" dirty="0" smtClean="0"/>
                        <a:t> Tactics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Framing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Understanding media ideologies embedded in agendas.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Media Relations Toolkit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accent1"/>
                          </a:solidFill>
                        </a:rPr>
                        <a:t>How</a:t>
                      </a:r>
                      <a:r>
                        <a:rPr lang="en-US" sz="1400" i="1" baseline="0" dirty="0" smtClean="0">
                          <a:solidFill>
                            <a:schemeClr val="accent1"/>
                          </a:solidFill>
                        </a:rPr>
                        <a:t> are we framing our story?</a:t>
                      </a:r>
                      <a:endParaRPr lang="en-US" sz="1400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accent1"/>
                          </a:solidFill>
                        </a:rPr>
                        <a:t>Who are our target audience?</a:t>
                      </a:r>
                    </a:p>
                    <a:p>
                      <a:endParaRPr lang="en-US" sz="1400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CE1126"/>
                          </a:solidFill>
                        </a:rPr>
                        <a:t>How are we going to ‘speak’</a:t>
                      </a:r>
                      <a:r>
                        <a:rPr lang="en-US" sz="1400" baseline="0" dirty="0" smtClean="0">
                          <a:solidFill>
                            <a:srgbClr val="CE1126"/>
                          </a:solidFill>
                        </a:rPr>
                        <a:t> with our target audience?</a:t>
                      </a:r>
                      <a:endParaRPr lang="en-US" sz="1400" dirty="0">
                        <a:solidFill>
                          <a:srgbClr val="CE112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Relationship Building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How</a:t>
                      </a:r>
                      <a:r>
                        <a:rPr lang="en-US" sz="1400" baseline="0" dirty="0" smtClean="0"/>
                        <a:t> are we going to best speak with our target audience?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solidFill>
                            <a:srgbClr val="ED2B42"/>
                          </a:solidFill>
                        </a:rPr>
                        <a:t>Knowing when to talk to the media and what to say</a:t>
                      </a:r>
                      <a:r>
                        <a:rPr lang="en-US" sz="1400" i="1" baseline="0" dirty="0" smtClean="0">
                          <a:solidFill>
                            <a:srgbClr val="ED2B42"/>
                          </a:solidFill>
                        </a:rPr>
                        <a:t> to them</a:t>
                      </a:r>
                      <a:endParaRPr lang="en-US" sz="1400" i="1" dirty="0">
                        <a:solidFill>
                          <a:srgbClr val="ED2B4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" y="29718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Talking Campaign Tactics: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S Master">
  <a:themeElements>
    <a:clrScheme name="UNIS Master">
      <a:dk1>
        <a:sysClr val="windowText" lastClr="000000"/>
      </a:dk1>
      <a:lt1>
        <a:sysClr val="window" lastClr="FFFFFF"/>
      </a:lt1>
      <a:dk2>
        <a:srgbClr val="12416C"/>
      </a:dk2>
      <a:lt2>
        <a:srgbClr val="FBCD6B"/>
      </a:lt2>
      <a:accent1>
        <a:srgbClr val="CE1126"/>
      </a:accent1>
      <a:accent2>
        <a:srgbClr val="12416C"/>
      </a:accent2>
      <a:accent3>
        <a:srgbClr val="F9B72C"/>
      </a:accent3>
      <a:accent4>
        <a:srgbClr val="BBBDC0"/>
      </a:accent4>
      <a:accent5>
        <a:srgbClr val="E68892"/>
      </a:accent5>
      <a:accent6>
        <a:srgbClr val="88A0B5"/>
      </a:accent6>
      <a:hlink>
        <a:srgbClr val="0000FF"/>
      </a:hlink>
      <a:folHlink>
        <a:srgbClr val="0000FF"/>
      </a:folHlink>
    </a:clrScheme>
    <a:fontScheme name="UNIS_0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2951</TotalTime>
  <Words>809</Words>
  <Application>Microsoft Macintosh PowerPoint</Application>
  <PresentationFormat>On-screen Show (4:3)</PresentationFormat>
  <Paragraphs>154</Paragraphs>
  <Slides>9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UNIS Master</vt:lpstr>
      <vt:lpstr>MECO 2603 - MEDIA RELATIONS LECTURE  #4  </vt:lpstr>
      <vt:lpstr>Agenda</vt:lpstr>
      <vt:lpstr>Campaign Tactics</vt:lpstr>
      <vt:lpstr>The Backgrounder</vt:lpstr>
      <vt:lpstr>The News Release</vt:lpstr>
      <vt:lpstr>Rules for Writing a News Release</vt:lpstr>
      <vt:lpstr>Slide 7</vt:lpstr>
      <vt:lpstr>Dealing with Uncontrolled Media: Who would we approach and how?</vt:lpstr>
      <vt:lpstr>Media Relations ‘Speak’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UNIS Template</dc:title>
  <dc:creator>PresentationStudio.com</dc:creator>
  <cp:lastModifiedBy>Tiffanny Junee</cp:lastModifiedBy>
  <cp:revision>273</cp:revision>
  <dcterms:created xsi:type="dcterms:W3CDTF">2014-08-20T00:47:37Z</dcterms:created>
  <dcterms:modified xsi:type="dcterms:W3CDTF">2014-08-20T01:00:50Z</dcterms:modified>
</cp:coreProperties>
</file>